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8" r:id="rId4"/>
    <p:sldId id="260" r:id="rId5"/>
    <p:sldId id="264" r:id="rId6"/>
    <p:sldId id="261" r:id="rId7"/>
    <p:sldId id="262" r:id="rId8"/>
    <p:sldId id="270" r:id="rId9"/>
    <p:sldId id="272" r:id="rId10"/>
    <p:sldId id="263" r:id="rId11"/>
    <p:sldId id="271" r:id="rId12"/>
    <p:sldId id="257" r:id="rId13"/>
    <p:sldId id="259" r:id="rId14"/>
    <p:sldId id="268" r:id="rId15"/>
    <p:sldId id="265" r:id="rId16"/>
    <p:sldId id="266" r:id="rId1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>
        <p:scale>
          <a:sx n="81" d="100"/>
          <a:sy n="81" d="100"/>
        </p:scale>
        <p:origin x="-8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6" name="Marcador de Posição da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7" name="Marcador de Posição de Conteúd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arcador de Posição do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1" name="Marcador de Posição da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25" name="Marcador de Posição do Tex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8" name="Marcador de Posição de Conteúd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2" name="Marcador de Posição d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21" name="Marcador de Posição do Rodapé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24" name="Marcador de Posição do Rodap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29" name="Marcador de Posição do Rodap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ção d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a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CEEE7B-23D1-4150-897F-20EA104C0DD7}" type="datetimeFigureOut">
              <a:rPr lang="pt-PT" smtClean="0"/>
              <a:pPr/>
              <a:t>05-05-2014</a:t>
            </a:fld>
            <a:endParaRPr lang="pt-PT"/>
          </a:p>
        </p:txBody>
      </p:sp>
      <p:sp>
        <p:nvSpPr>
          <p:cNvPr id="28" name="Marcador de Posição do Rodap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3CBD42-9496-4BC4-B215-601F690C2F6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Marcador de Posição do Títu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xão rect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_cartaxo/" TargetMode="External"/><Relationship Id="rId2" Type="http://schemas.openxmlformats.org/officeDocument/2006/relationships/hyperlink" Target="http://www.google.pt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141142"/>
            <a:ext cx="7772400" cy="911594"/>
          </a:xfrm>
        </p:spPr>
        <p:txBody>
          <a:bodyPr>
            <a:noAutofit/>
          </a:bodyPr>
          <a:lstStyle/>
          <a:p>
            <a:pPr algn="ctr"/>
            <a:r>
              <a:rPr lang="pt-PT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PROJETO RUAS DA LEZÍRIA</a:t>
            </a:r>
            <a:br>
              <a:rPr lang="pt-PT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pt-PT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55577" y="1781527"/>
            <a:ext cx="7448870" cy="928694"/>
          </a:xfrm>
        </p:spPr>
        <p:txBody>
          <a:bodyPr>
            <a:noAutofit/>
          </a:bodyPr>
          <a:lstStyle/>
          <a:p>
            <a:pPr algn="ctr"/>
            <a:r>
              <a:rPr lang="pt-PT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ctr"/>
            <a:endParaRPr lang="pt-PT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RUA PROFESSOR ARTUR SIMÕES</a:t>
            </a:r>
          </a:p>
        </p:txBody>
      </p:sp>
      <p:pic>
        <p:nvPicPr>
          <p:cNvPr id="1028" name="Picture 4" descr="http://ultramar.terraweb.biz/03Memoriais/Cartaxo/Lapa/CTX-la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163044"/>
            <a:ext cx="2326293" cy="2034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aixaDeTexto 7"/>
          <p:cNvSpPr txBox="1"/>
          <p:nvPr/>
        </p:nvSpPr>
        <p:spPr>
          <a:xfrm>
            <a:off x="1403648" y="566124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União de freguesias Ereira e Lapa- Concelho do Cartaxo</a:t>
            </a:r>
            <a:endParaRPr lang="pt-PT" b="1" dirty="0"/>
          </a:p>
        </p:txBody>
      </p:sp>
      <p:sp>
        <p:nvSpPr>
          <p:cNvPr id="4" name="Rectângulo 3"/>
          <p:cNvSpPr/>
          <p:nvPr/>
        </p:nvSpPr>
        <p:spPr>
          <a:xfrm>
            <a:off x="1492985" y="1196752"/>
            <a:ext cx="58368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A RUA DA NOSSA ESCOLA</a:t>
            </a:r>
          </a:p>
        </p:txBody>
      </p:sp>
      <p:sp>
        <p:nvSpPr>
          <p:cNvPr id="16386" name="AutoShape 2" descr="data:image/jpeg;base64,/9j/4AAQSkZJRgABAQAAAQABAAD/2wCEAAkGBhQSERQUERIUFRUWGBwaFRcXGBccGRcXFRYYGBgWGRQgGyYgGR0kHxUXHzAgIycpLCwsGh4zNjAqNScrLCoBCQoKDgwOGg8PGjQkHyQtNDAsNiwtLCwsLCwsKjQ0KikqMiwsKiosLCw0LiwpLC8sLC8sLi81NC8pLC8tLC8sKf/AABEIAOYA2wMBIgACEQEDEQH/xAAcAAACAwEBAQEAAAAAAAAAAAAABAMFBgcCAQj/xABJEAACAQIEAwQFCAkCBQIHAAABAhEAAwQSITEFQVEGEyJhMkJScYEHFCNicpGhshUzNHOCkrHB00OiY4OTo/BUwhZEU7PD0dL/xAAbAQEAAwEBAQEAAAAAAAAAAAAAAQQFAwYCB//EADARAAIBAwEFBgYDAQEAAAAAAAABAgMEESEFMTJBcRITUWGR8CKBscHR4RQzoUI0/9oADAMBAAIRAxEAPwDuNFFFAFFFFAFFJ43iqW0z6v4skJB8RMQTMDXqRVXiOOM6hVzW3zxcVfEQhBhg+WBMqZ+0BqJoDQUVT9nsfm7y0WJa2ZEkk5HkiSTMghhryC9auKAKKKVTidov3Yu2y+vhDKW038MzpQDVeLvon3H+lIJ2hsm73QLFsxT0Hy5lmRmiPVIqK92kRbpt93c0dULeDKC5UA6tMeMcqAwHCMX83kJFtjbFu4Gs3JGgOwywRPPrVtwq6lvMLTBM1vI30FwyBMHTLr4j1pb5SLyE3hbtAXbdl3LhVLM5tju9tTAB38ulIdlbKHCYdr+QXHQFi+VSSfLTWgL+5i0tT3JVJt5G+gfUcjpl133nep+xFte+uNbWFFtVzBCoJDsCJgSRHwrLvZb9K3bOSbIwfeIuUZe9DD1o3MRE7E10LC8XtLYsm1bIW4PBbTIMuhY6Zgo2PPc0BcUVX/ppO6Fwq4BYpliWzKxUiFJ5qdjXu1xi0Ua5nyqpysXBWCcsA5gPaX76AdoqHDYxLgm26uBuVIP9KmoAory7gAkmANSegHOsPgu0t1r4ud4RauPqrCVW3Bg6CVMAagxmbXTYDdUVV4Tj6O+UK2VmKo4gq8TqIMgHKxBiCBM1ZhqA+0UUUAUUUUAUUUUAUlxnBm7YuIpIYjwwSNRqASORiD5E07RQHNPny2lClbgViCLZzIhZYExEuRABChvRGlS/pV74hWAWY8JgAjcQpzE+9l81rb8b4f31h0HpESn21OZfxA+E1zHgFi3Zu32F5BbvMHFs6ZLhEXPFMamNPKgNh2d4zasL83aLbAM+dyi23JbkZ0JnaPVbeKV4f20u5s91QysmiIAuVtCJLNJEFp9w01r5xHhZuWsyAG4uqc5HMfHl5gedZFsaYYt3jgajKO7UiATuQx1nmaAvMPxO5ZYXDeh4IJuszgg8tWGugOmmm1Q2ces5kdywdmzW1bRnzEwQIAi4dJ2Iqne4bQdh3KHcCMzbCQGJE7Hkd6kuXSc+R7zORPhBUHkDMKI8IG9CS4S9mkC1caGlizKDmPimc5PrUJjAMyFLCRBIe6IOYTJGTXb8Kq72GDZlFmGIBzXHB3kAzLnTLUrXVOdJw1sFd8wMZsw+rtl/GoIGrN0A3bgFuFgDuvROVZgGNyXIqrsdpk+cPaOrKcrOHsCW9YFX1yg6ADp1NWltvo0Yx43LmNoGa6NJ28K1l+yOGxBYuPnAzEmRbx+XUzEpiUX8KEnScHioGTlBKjkMpyuo+rqrDycdKU4diAqgD5oGWUMsFfwEr4tCZOUGvOPvZbwPUoTy/WI1ttOWqIaWtYoC44L2QBmIW5oSLgQlgc22ZGG3M1JA7ZuF4uLh7ZJ1BVwTrImSi7jnPOoVxcjN3d8AtmIBlSymASiufZHLkKTyh8lzucORlJIVhPiCn/6e4g8+dLm7GUrbvW0ykwryNcpXwZzEeLlQkfPFFy3EF0KtwjOHUqTlhSoZsvsEHfdqcwPGXspdCBmzAd0c8qhg65WOgkz4d4GlZwcSy5VW9CkE/SpG5BGsJvmJ3qBXCn9WCWzNntNlPpA7SPaA9I7UBueG9roW785ZJQAoBCvcmZAUtBPoiRA15RNUZ4Wbl172HJti42YI2kg6ydConeCp0jUVV8KRrxCszFRq6usEa+FM2gM8zroDrrWt75bamXRGIOXNG8aHLIJExtQgr24t3YHeSrKSA6EAhhowgllbzAZj1UU/2Ws5rxdCwRV8fpDvHfUZwQJYCWMifEtKdgOBLaQJnW6UzXL1wai5iLxOZvgsiDyZa3FAFFFFAFFFFAFFFFAFFFFAeblsMCCJBEEHmDuKwHavgfzefm5ZcySpLscmQw/p3FQCGQy5gQxg7V0GqntMqiwXdsotkNMgGNVYCfWKs0DrFAYLs52n1FpwFukFlCyLd9RubWZUJYe2qhG69FeO4Obge34rV0HTMVUNudhOviMH620VDi8Bbzm4WI8Ug5mtqWHou7km/iGGhGdlXotenfw+MswJnxnurZbqE9I66xBqCRLDKAQcyWzqpVFGbRo5yTqp5U5hsIzgFkvs0QdSnv0lBv5V6XEZBpCA8kRUB/iuat8Fr2is/qM32u8cfcxtp91SDyMCAkOmHVisEu4mYgn0ST13pxdUKC4kFSDktXW3EEiDFRorLzS3/FZt/gEc/jTVvC3H9dm+z85f8hUVBB8+aMyqoa5CqVEYdhoVy+s+8VHgOyGHtmbeCAPX5vZJ/wBzk08vBbh9S4f+Tf8A/fdqe3wFudt/+gn9yakEeL4ZcdgzNfBGXewp9B849F+tfLGBKOz940lcpDYa9EAzuGNN/ocj1bg/5D/+y4KGwjDXO6+9MYn4m4RQFbiLCM+ZvmjeEiGOQ6kEmGQ9BStzhbEmLThMoA7q5K+tJyhxyIG3KrW5cfYX1Pl3wn+W5aY/jSt3CMNTZB8+7Qn+e26t/tqAUl9WGZTcdBAAFxQNwZ1IUnlz5GkjYJnJbWZChkJUmcuw578ydRWhbFldMzL9XPM/8u8qn4A0swUMDlVW3GWbLmdJCNKP99CRhsWmFtQXAiO8cxOZohVnQudAAdhE8pW4HxS9cuuYyoBrbXOt3MfR70krdW4ToAylGnwtO6+JwS3CFuPckEldVR8zTmlGBtXwQYKkRHStH2Pwad4lsEfRy2UBlACxlC2mJ7uWOYrbYpNsEATFAa7hXCBZE5mZyqhmYkzlnadhJY/GrCiipICiiigCiiigCiiigCiiigCqzj/BRibYXMUZTmRhBAbKV1U7jX31Z18IoDkGLwTW3IzoxA8VxWkA6ypvMukRsix5inuG9mbtzVEYz62ttfjcJNxvgSK+4m13GJui0xXI+VJCNkAVSAuZDETvv50ynaDE/wDqbn8tr/HWZU2lRpycXnT34llW02soucB2Dy6vcVOotKJ+Nxpn+Wrex2Uw6+khc/XZmB/hnL+FZm1xjEHfEXPutf46dtY68d8Rd+61/jrmtr0HyfovyQ7eaNVh8Dbt/q7aJ9lQP6Cp6zVu7dP/AMxd/wC1/jpm2jn/AF73/a/x12jtGjLdn38zm6bReUVkOK8aFic+KvSAGIAtswUsFDFRa0EkCap8V2zIKi1iL10lS/hFnRVBJnMgg+EjLv1ipe0Kfg/T9n3G3nJZSOj0Vy49uXIUrirpL7KEtlgZiCBbMf35TUtntPiGErinIPMC1/jr4e06S3xa+X7OjtKi3nSbloMIYAjoRI+6krvZ+wf9JVPVJQ/epE1hv/iHFf8Aqbn8tr/HTFnjeIO+Iufda/x1zltehFZafovyFaVPI0eI7KgiEusB7LhXX+zH4tVDjuyNxQYtgjn3LAA+Zst4T/uNSrxK/H7Rd+61/jqG7xfEDbEXPutf46rx2/ayeEpei/JP8Op5GevYVllRrG9siCPfZaI+BT3VpuyPZ3My3mugqhBVEYmHA1DFlDKBIGX+29RjsfdujLdus4G0rakeYbu5U+41sOxOEVcKjCSzyXYmScpKj7gK07e8p3DahnTxOVSjKmssv6KKKuHAKKKKAKKKKAKKKKAKKKKAKKrzb7y44csAkBQrMujLOYlSCdZHllNe1um0yq7ZlYwjGJDckY85jQ/A6wSBz/jX7ViP3h/KtK26a41+1Yj94fyrStuvF3X9s+r+ps0+BdB+xVlh6rbFWWHqmj4mWNms/wBoe1psves5jZYKhtXO7L5yQWYR6oOihoIEN5U32hx5s4dmBcSQpdACyKxguAdPLcakVztUU4gQz3ATAZxDMCDOZcxJ3IiZ1kCYFbVlSU3qKVHMZVJLRe+nqGL4rduu9x38ToEYqAMyxBDDbWBt0kQdaWB5gxvtpoRBHxBI91W2L7Osqi4njQsFjXPJMQCFKtz1G3MClsbwzu7Vu5mJDjXopK5hGgMaHetJ28km8G5Rv7RyVOC4vLTo/eBIEgggkEagjfaP71NgsW6aBsqBpMJmgGBqNzMAaRvVxgux91/SZUiJADuwJEgZVETHnpX3j2Ft2bKW7ebxNJbTxFQQc7CV0zQEUnLLFiSQBDtm4tzWh81ry3rSjTh8TbS6eevzwTcOxhuqzZYAYgeYEEfHWD5g1aYesVg73dtmGcGRCqBDzuCZ5yeU8622Hrzd9S7vduKlWl3c3EfTalMXcCgliABqSTAA6k8qr+0na2zgrc3PE7ehbU+JvM+yvmfhNcm4z2kxPELqoTozAJaWcoJMCebHzP4VV2bsurcPvH8MPF/b3gqVriNPTezpPDeOpiLjiyC1tNDc2BY+qg56ak6ct5rqHZD9js+4/nauacG4UuGspaX1RqfaY+k3xP4RXQ+zWKy4Owogu+YIsxMOxJPkBv8AAbkV6XZnY72fY3Y0/JVus9hdreaGikLuChSzXXzATmzEKIE/qwcseRB8yaawl0siMwglQSOhIBIreM8looooAooooAooooApO7jGLm3aCllALliYXNOXQDU+E6actanxGICCTudFA3Y9AP8AzqdKTTAuC11SouPGcGSpAEKnUR7XUtprAA8vhr+cPnsggQ3hcAruJ8XI6g+Z60rezXyq50cK6tNtWygowOtwkgkR6I1mJgTXq5jw9wC6n0aZhchldA8plzwZAAz+koA35VdAUBzPjX7ViP3h/KtK26a41+1Yj94fyrStuvF3X9s+r+ps0+BdB+xVlh6rbFWWHqmj4mK9qbkYfxXLltCwFxra5iFIO/iBCkwCRrrHOudWWCMCuoU6cpGo25AjkZ31muuwcpgAmDAOxMGAfKuT4+yLbwXU3DPeqEKZLkxlAMZveABtFbdnLEdORf2a4ScqUlo/fh9zVYfiiXLAQetcXPO8BTC5pk+IKNhoYAjZjiHBxftFdZGqxzIB06agkeWlYb3EiREgkGN4kHatBhe0pt21OJYkE+AqPGcrQYgGSPSB8tc01u06qqaNFC9sJ2bVSMtM6eJruJMlqzGwnM0hjAjXNCOD7mEf25/xniHfXMw1AEKSIMfEkgeWg+qK98axF24Q90yCfDKgQeXh5H3aeQqtLRvpXG4qvgwaOybKGO/csvljl18z7bYBgczKw9AquZiT6sSPx3q/7Qdp0wVrM0Ncb9WntHqeijmfhWc/TNvCg3SVYkEZAIYvHhAbWfMjluNqwnE+JviLjXLplj9wA2UDkBWerL+VNOfCv98vfyK+0rpKo+zv9+SPPEOIPfuNdutmdjJP9AByAGgFdA+TrsmUHzq8sEiLKncA73CPPYeUnmKi7A/J/wB5lxOKXwb2rRHp9Hcez0HPc6b9Gv1T2ntSH/lodG1u6L7+hRtrd57yfvzEG3rVcDw7DD4a6p9BHX0S0ZrnNBqQcvLUHKdprKtvW97Ifsdn3H87V32Pxy6E3nCj63eXlhblhlnxZQxkeyfFp5jpIpi9ibtpS792yqCWy5lIUakgGQ2nLSo+LXFUqUUm6CplQJFvOM+ZiQAuXN6RG2mo09JmxC65BaYahWzFxsQWHhUcjE+8V6MzSxVgQCNQdq+0nhH7vLabkIRuTADbyYAajnuOYDlAFFFFAFFFRYjEhBrJJ2AEknoB/wCRzoBa+4S8HfRSmUMdlbMSQT6ubw6/VHlTbPAnynST9wGp+FIWOLFpL2ituYzllI3gyAdBOk6j4a1FisEM627JC5pNxIzW8mUjW3MCWK7QTrvQCiXC5kuJGzErKxq2W6ANhqbbqJE8hVvwtCLQkECWyg8kLEoI5QuURyiqq5YKMi3JGZ0WZJVgDmyhj4twPA0wCQCRNaCgOZca/asR+8P5VpW3TXGv2rEfvD+VaVt14u6/tn1f1NmnwLoP2KssPVbYqyw9U0fEyxs0r2i4F85sMi5VeVIaBrlYHKWjpt0MU1Zp21WjQeNSq5OMlJb0cm4zwC7bFy73BsWlZRlZw5jRZkE7kSTtLaTS1zEXrJKMPGoG2uRTaBJI5ZVysR9XnM11fGWgwKsAQRBBEgg7gjnVB+iLNpma3bVS3pHXnqRqdAegqyr+VLJf/kqtBRqxzjdv8vMwGLv3bizpBfKvPxQpAI5cvfrzqHiKjD22e8CsMIOac+30aLOp0zA6RrNaXiVvDYRGvMqqBz3M6wqAncyQAI58q5Hx7jr4q6XfQDRF5KvT39Tz+6rVvOd5LP8Ayuf2RFW6jQg4UljPv9eZDxfir4i6bjwJ9FR6Kj2QP7862PYPsPnK4jEr4N7ds+t0dh7PQc9zput2L7G95lv4hfBvbQ+v0Zh7PQc/dv07DVx2nfd3B0aGnJtcvJFW3odp9uZYJtS1+mU2pa/XiqPGaQg29b3sh+x2vc352rBNvW97Ifsdn3H87V7TY/HLoZ95wohu2jLZoLB20IzSWJNtlt+u2QKoJMLkboaf4RiS6mWLa7kg6H6yqF+Cz76h4zGe2Obh1gCSwADRlmDqBvpqZ0JqF8I6ZWZsqlgLkEl8pBAzXjsMxUwgUDWK9GZo7xNwym2utxvRA3XXRz7IXefLTWKfpFmW0Mtm3mY65VgT9ZnP9TJPnrXzBcVzwHRrbEkQYIzDdcwMSI2MTyka0A/RRRQFCvEWaCbjrmAIVFSAGR7kSwJJCoddJJGlfEPiBMyWsksxloclozbBcwUQABoetOcLwiG2rFdRoDrtbd8h+4n4E02mCQAAKIACjnohlR8DtQFfgMUBZFvu7j5QbbQvhOQlG1MAzB2mpuAW1FlQqBSPCwyhSShKyw6mJ+NfPnQtXLoMkEI4VQSxZg6kKo3/AFU/eTUKX7d1gXtvbzaTnKkkEDK4VgQZIGsjUCdQKAa4jD5bY1bOjH6oR1fMeno6dT8YfqOxh1QQihR5dep6nzqSgOZca/asR+8P5VpW3TXGv2rEfvD+VaVt14u6/tn1f1NmnwLoP2KssPVbYqyw9U0fEyxs07apKzTtqtCiVJi2Iqj4xjks22uXWCookk/+ak7Ac6uOI4lbaM9xgqKCWYmAANyTX587d9tWx12EzLYQ/RqdM3/EYdeg5D411o2krmpjkt7HedhZE+1fap8bdkytpSe7ToPabqx/DYedt2M7G95F/EL9HuiH1/rEez5c/dvJ2N7Dd4BfxKkW97aH1/rMPY6Dn7t+ggVcu7yFKPcUOW/34+LPujRc325n2msPStNYevO1uE0Ylgm1LX6ZTalr9ZNHjPsQbet72Q/Y7PuP52rBNvW97Ifsdn3H87V7TY/HLoZ95wobxgC3bd1h4VV1LeznKGT0XwQTy05TThgjqD+Ir1VZi8JaTQIZba2jFQ2omVzBY1Ek9RuSAfRmaL8NuqhulLDQ1w6ogAIUBARtI8JMgc6Xdw2Z/Vc3jDAxltqikspiIa2DrB1pw8aAt3ItshRGy6eBiikwjjQxl8vKYp21gECBCAQFymdyOcnziT1oCrbEldO8vLHL6Nte6N2MzKTsrDUnl1pfE9q2tMUZA5EeISsggEeHWDBHOry7w+22bMs5pnU65lCnn7IA909TWexeEtvcc3CA2ZtPIMQPwAoB7h3ECqWlAEZbQ187bXHb+VYHnTC8WYgeESUtmNfSvMQB7gBJr3+iCPQcACMoZFbKFnKAdDAkgSeZpW9hDaAzRA7vKwzBALTSA48RTQsM0kbTEagN4ZV729dOkRbk7BbYzH3eJ2n7I6VXYkfrXj/TuXCpkQpVFtg8wWFknqI91TYe6GuC1IP0j3DBBDL6SnzGZ1+KVaYjCBhGwJBeB6QHInpoPgI50AvY4iFlbreicoc6BtAQGOytBGnPccwHlcESCCOoqtbCEMpb1nd7hGwU2ygWf+n7ypPKksMxTIwAVillnhQs94+Rs4EA6ajmCDy0oDJ8a/asR+8P5VpW3TfGxGKxH7z+qIf70l3gUEkwACSegGprxl1/dPq/qbNPgXQaXHW1nNcQFQSRmEgASTlmdq8cJ7Vpcui2UZcxhGJBk8gR6s/GsXj3D3XdRoxmGjXwgbcjpp+NMcIeb1rKFzC4D42KgxlhDuFMgwQJObnABsRs4xhl78ehouyUaTnPOcenU6zZpo3lRWZyFVQSzEwAAJJJ5AUpbaBJ0A3J5Abk1zDt3xr51cZEuXO4K5QAxVWIMl8ogEExGaRoJiREWsO2zHp2868mo8jO/KT8oZx1w2rBIwyHTkbrD12Hs+yp9510E/YH5Pzcy4nFL9Hvbtn/AFOjsPY8uZHTdn5PPk5W7ca/iSGt2nyqgnxsAGl+ijMPDuTvoNeo4kVcvbuNGHc0Pm/fM4QotT+PeioxIqvTEqSQHUkbgMJ+6ah7UY+2qm25aW1hSAQAdCxJAieR3186xr3QomRB92k6Hygid56aiqNpZOrDtN48ND6r3ioyUcZ8dTa47GC0hZgTygdTtrsPeac4XiluIGXY/eCNwayfDuL5bdxGJJK/Rg5jqwYRMbaKYPU1E3EQti3bt3DJzPcylgdcoUZhyynWOYqamz5SXd887+WMe/noSr1L4+WN3POTogvqDlLKGIkAkAkdQNzUN+uZrdz6kggaSYM5fCPcAANq2fZ/iFprQt22clBrnIkydSsEjLM6A6aDpOdcbKdqlNSz46aL5nW3vVWk44x4ajTb1veyH7HZ9x/O1YNt61HDLpGCsjl3Ny4RrBhxlDdV8ZJHOBykHc2Pxy6EXnCjSXseimJzNyRdWP8ADy95gDmRVS90sWuEggCzcMToneMSB1ACZpjUz5ATWsPDwq6JeWVUADJ3MKcoAB8b5p5R9WmsJw8pl19EFPtW/VDeY01+1109EZpFZwivYbDvyXIeuWIVx7xBnkQRyrz+lWFtWKgk2i/8VuM6/jp7jU3ECtru30UIwU8hkcZY905D/CKrkXOqoPESlyVU+JTfafGYISFkayddAYoBzE8UYFgMuhZVPn3PeqSOmjA/Csl2gctiHYQAQpgsoOttTsT51rjwpzJZrYzbgW53UKRLMfVAGw92tem7PWWM3Fzsd2J1PwEAdNBQFlRRRQFe2HVcRbKqoJS5JAAJ8VrnT9KXv2i39i5+a1TdAFJcSWcixq9xBPkh7w/ghHxp2k8eYNpjstwT5ZkdB+LgfGgMP2ps5cZd+sEcfFAn9bZqqa0GVlbZgQfcRBrU9vMJDWroG8229/pp/S594rM268ltCDhXl56mtQlmminfsvdhslxCYgArvsYJMhdhqOnKleNcBewZHiQ6BuR+o3Q9Dz+8Vcv2psoD6TRtA0byDHT/AM50n2j7RC4ptW9UPpH2yNco6KOZ5x09L6oTuHNdpadMGrQqXDqrK378rHz/AAI3+1F65aFgsSBE752GsK56CN+ekzzu+xnY/vz318fRcgf9Uj/8Y/HbrOT/AEIwQXjb8DHKGI8JYEyPIcgeoO+orY9l+3XdWmt3gWyKe6POVXw2mPnoA3u8jV6SwsUzpcKcaEu4S3vOP998luNr82W2uW2ioo2VQFGvkNKrsVVenb6w7BWW6k7lguVT5kNMecfdVhiqxriMovUw1TnDjWDnXaHhl5bjOSzhjOZV2k5QpXUiBl1G/wB9UmKsKqkMsTElh4iN5J3mORjcdRXScTWR4/wcKpuqSfFLBjIlzEjSdC3PlWpYXvbcaU9OX4KdaxTfbi+pQ2sflzCAcw18XMFSDMakQfg0UXeI5sigAZV9qDJLSTtBMgeQWNKiUHbTwa++QdfLfzoaSJ08cCPfMGee9ek/i085x796Hz3McYGcDhA6gIskBiCoGYBZ1HMwOQnY9DVvwHh15mV1JUKZzsuhg5SoGkyCfd12p7sh2dDqL7swIcZApAB7swWMqdyI0OwrU368ltDaahVlb09eTfh4rzOtvs9Z7cn0K+68SeQ1+A1recNwvdphFYf6PdsD1KK+v/TYfGsTh8J3t1LXtuFP2d3/ANoaui4vW5ZA3DMx+yLbLP33FFX9jwxGU/kdbyWqQ3RRRW4UBLi9sMihgCO8tyCJH61eVN27QUQoAHQCB91LcT9Bf3lr/wC6lOUAUUUUAUUUUAnf/X2vsXB+Ns/2NN1Di8PmAgwymVPQwRqOYIJB8jVVx7tKcNgWxYstdCqGZFIBA0zGTyXcnoCaAu6zH/xrg8RiXwFq6Hum2xldUzAegH2LgS2m2U865z2lxXF+I4K7i3Aw2DVM62EYh71uQSS0SRlJOsAxop3q2xvZDCpwzD4vhZtWGtOmIF+8xmFBDpccKSdTBQCJBAGtQSdExmF+dYZkOjkc/UurBEjyYD3jyNc5ezmVkYFSQysOanVWHvBkfCt72f42l+3bxFsg28QqkwdEugQVMgEHQLqBqg5tVZ2u4Llb5wg8LQLo6HYXPcdFPwPU1lbTt3Uh3kd8fp+izbVOy+y+ZyvF2jaZkJ1iPCT4g0NHKNgSKMHY8SllzguEKhspYnUKDyGo18+W41Nzs7au3C755IggNA0AHvGw2PKleG9kLgvIXZMiMpzAnMwRgwAWNCY66cprOhdwlHV641/R6VXkJU3l4ljw3+huRhlNoobalSsd3plOmidAOU1ybE2dSygL4mXIWDEZYlWMAkeKA0cjvBnsFg1j7/ycO145biCyxJkz3gDEkrlywTrAM+ccq+bWaWcmdY3EKMm5ywvr5fszfBsEcXeFt7hHhMliWaEjwCT0JjkAOe1dCxKxoOVesP2Yw9i4blq3laCB4nIAO4AJIFfMVVa8qdtrG4+a9z3801oluXh6FRiaSe2GBDAEHQg8xTuJpSqcCEYXjeBFu6yooyr4xM+sCSNjImdZ5eVeuB8OF7EIrAFW1aNfCvi6czAnzFaXj3Cu+QZQpZTInmIIInlyPTSp+y3CTZVy4UM5BgRoAOZ66mvST2oo2L1+PGPPr9yuqPx+RpLFsKoCgAAQANAAOQFQX6ZTavFvCNduLbT0m5+yo3c+78SQOdeFtoSq1lGOrZek1FZZY9iuHS73zssonv0Lt8IC/wA9aPBnNcuXNwYVD1CySR/ExE84HlXlrQs20s2dDGVOeUDdz1jfXckDnWE7Q2r3Eca3DMPebD4XDW0OKdPTcuPBaBnbL109KQYAP6bb0VRpqC5GFUn25OR0hXB2INfa5PjvkWfDDvuF4y8l9NQHKgORyzKBE9GBU862Xye9qjj8Gt24uW6jG3eWIAuJEkDlIIMcpI5V3OZdcT9FP3lv8Lin+1O0lb+kuEna00KOrFdWPuDlQPtHWRDtAFFFFAFFFFAFIYW0PpLLAECYB2Nu5OkdAcyx0A60/SmOtkRcUSyTIG7IfSUeegI81A5mgMFhuKpwFLtnFYm3csSzYOyuY4hUZiRbI2ybwxgCDrrAxeJ7QrxLGBeM3zgsMqi5awwDAOGkrncDRiPFmYAkHwhZmuycV7NYbGPYu3ra3DZOe0eWo5j1lnK0HmorA9jsBZxGK4vjccls2heayO+AKqlkyxIYaQFtfdUEkXYHi1gXOLG0e54aCjW3aQttyuRis9Sob4J1rp1jFBvBcyksNCPQuKRuu/LddY8xBPHbeNt8ZxlvA2SmE4dbJdbarkbElDqVWInfTdRJMnQafD5+ENdt4tlPC86jDO7k3bTXNe7RRLFUOYySCoWRO1AWfFuBnDnMsmydjubf1W+r0b4HkT8w9aSzjPACSt2ywkXVOaVI0LACCsesCRzIAkhDFdn8viw8Fd+7nSP+G3L7J06FRWDebLy+8o+n4/BZhX0xIjs07aqvw90TlMhhurCGH8J3HmNPOrC1WfTi4vDQkLYiqrFVa4iqrFVWrbztTKjE0pTeJpSuMNxbQU1h6UZgBJMDqauuD8Bu3oIHdp7bjcfVTc+8wPfXRW9Sv8NNZJdSMFmTPeGtM5CIMzHYeXUn1V8/ukwK1OAwKYVJYyzRmaNWPJVXUxvCieZ1JJow1hLA7uwuZzBYk6/auPBjyEe4RMe7duS5Do18DnqLeYSoygyqn72+6PRbM2VCzXaes3z8PJGZXuHV0W4qe1ePv4bB4nFWkVry2/Ch2tqslmPtkSWIEA5QOUnnOC7VXMBiU4k9truF4hZtd8yDVL9tFR+izmV9NJDGPRir3F9jeNobrWuJWrwuyXt3VIQ5tCqqVcKsaQCBWU7HdoOIYS3fwA4cuMSw7C9b1JXOT4Y8QZCVYg5Tv7q1yub7G/LPw5bRe1da68eC0tu4GZuSyVAGvOfdNM/Jtwi5hMA9zFDJcvXLmIur7HeQcsdYUGORMVW/J3dw2Ju3LlrgyYQ2iVa6wWRcGhtoMgII57R8a3F76S4E9VCGfzbdE/ox9y9akgk4fZKpLCGYlmHQsZy/AQvwpmiigCiiigCiiigCiiigEm+hJP8Apkyf+GTqT9g7noddpy435TexdzF2Q+GLEKwuXcMjBFxMRJzAfrYUAEyNBzit/SNo90xU6Ix8B5KW9Q9NZjlrHSQMZgMRwnHYS3cy90mAlshL2nwxA1BKkHdQdCZYDnWXv4wcTuXOJY9SvDMJPcWTvfcGBI5ktAPKYXUBjW67e9hDxFLSLfa0i3A1y2PQuKWGYkD1wJIJkSdRzGG7TD9JYscMwqNawmBts9wZWXMUWFAUgGJIUE75nbWBUEkfZ/tFjsBhk4jiGBwmIvnNho1t27mYrds+yJDQg0IAPOR11MOwE2GUKdcrKSNdfCQRlB9x91co7EdkrnGMJh7+Oxt25atOQMOFRV+j0AkRuNNpgkAjetb29+UVcHOHwqi9iypIQCVtKqljcuR0UFsvQSYG4GmxVxWGXE2dtQQC6+8MBKnzIX414t8NkZrF+VO2aLi/BpDH+Y1W/JpxJ8RwzD3brl7jhy7HcnvXH9tuVX13hlpiS1tSTuY39/X418TpwnxLIy0Vd7h9/wBm03udl/Aof61X3+F4g/6P+9P/AN1of0Tb5Z18luXVH3BgKhxlq1ZUvdxD20G7PeKqP4mP96pT2bQny/06RqyRmT2XxL+pbX7Vw/0VD/WmMN2DY/rb4HUW01/nYkf7afwHF8DfcJaxq3XOyrimLGBJhQ+ugPKpsddwlm9Ys3QouYgsLWaTmKAErmJnWRpz2qYbOt4f8+p9O4qPmeMFwzC2G+jQ3bi89bjA9M3o2z/LTeNxzW0a5duWsPbUas5kgebSFU+Xi+NZb5UO1GK4dZsthVtLaZu7e4VLG0TqpW2CFiA2/MARrWU49gsR+kuHWeK3Ux2HvOTaKKLYzMFXxIujKCUO+xPmDejFRWIrBxbb1Zf2e317FXO64LhTet23Xv8AEXCFBBYFsoYgszAHxNr5c6q/lM4be/TOCbDXzhrl+01tboJAz2izBXjdTnVTM77GIqXjNocE4smKQZcFjPBfUCFtvvmgaAD0x5d4OlT/AC74NWwuFvGStu+A2U693dU5oPnkA+NSBPs98tZtsbPEkUhWyfOsP47ZYdQNDprKT9kVY8FBu8efFYBrd3C3sOvzh1aVDaqo0/1PolOU8i0xIrZ4Ps9gzg1sW7No4VlBVQAVYMJDzzJ3zbzrNfeF8KsYG0tjC2gOir6THm7vv72b3dBUgdu3oOS2BnOp6LPrN7+Q3PukibD4cIsCepJ3JOpJ8ya84LDZEAJlt2PtMdWP3/cIFT0ICiiigCiiigCiiigCiiigCvjoCCCJB0IOxB5RX2igEu6e16EunsE+JfsMdx9U/A8q92Tbcl1CloysYhoGuRpGYbkwetNUviMErHNqrDZ10aOnQjyIIoDlzYDiPCsO2CwNhrvfX2NrEiMtpLuRQGSSVcGfE3hG+uwixPyXYvBWL97DY1XuXLLjFretgi4CpNzJdguJ133MEnp1Hvriemuce0g1+Nvf+Umegr5iBbxNm5bDmHRkYqQHXOpU6EHK2p3FCTJ/ItdzcHseTXR/3nI/rWnxXaTDWrvc3cRat3YDZHdVJDEgESRPonaq/sP2T/R2HbDi6bqd4zWyVhlVgvhaDBMgmRG+1S8b7DYLFsXxOGt3HIAL6hoGwzggwKEF1auhgCpDA7EEEH41yTsxgl47jsTiMbL4fDvkw9iSE1LasAdTCgnqW6ACup8J4Xbw1m3YsiLdtQqCZgDz51yjh2Lbs9jcSuItXGwOJbPbvIM2QgkgHXeGykbnKCJE0JOhYXsFgbV63fs4a3auWySrWxl3VlIIGhEMdx0rmnymEYzir2vnKYf5nhsyO7qg+cFldVDEiCcyajUZZrY2vlewt67bt4Vbt7Mw725kZbdm2NXuOxEiBJ2jqRWd+Tbs3Y4jcxuNxuGFxrl8m2t1WhUIkQp0bcLz9GoA9wvji8d4PfsPHzpE8S6a3E8Vq4vkxWDGxzDpOK7M43G5cNxI2xjbWEU2Dagi5hlRR4lUbnKQc8NuQQIBHQOMdgL9niNjGcJFmz4SuItscltlGUAZFU+kN4GhRTvVz2Q7DW+HPiLovOTfYs6nKLSeJmAURPhDEZidRyHIBPFcSwnHeH37WHdWcpIttAuWrg1Qss6eKBIkHXU0x2f7GseH2cNxRkxHdsrAAHKAnoIzE/SBepABAAIMSb2zeQFvm9oMWMsygKhJ3Y3I8XvXMam+Yl9bzZvqDRPiN3/i08hUkHhMQXAWwAFGmePAAOSDTP8ADw+fKmcPhQkxJJ9JjqW95/sNByqaigCiiigCiiigCiiigCiiigCiiigCiiigCiiigCoMRgkeCygkbNsw9zDUfA0UUBD8xdfQvOPJwHH3mG/3UZL/ALdr35H/AC95/eiigE8bx75uQt9ZJEg2+Y81J8Puk++lW7a2DoUuH+Ff/wCqKKA+2e1tnRbdtxOgEKo16wT/AEq1y3981r7OVzH/ADM2v8ooooA+b3T6V4D7CAH72LD8K9LwtJlpuEbFyWg9Qp0X4AV8ooByiiigCiiigCiiigCiiigCiiig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6387" name="Picture 3" descr="C:\Users\Katia\Desktop\ereir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228118"/>
            <a:ext cx="2235098" cy="18439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106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1643050"/>
            <a:ext cx="8672514" cy="4786346"/>
          </a:xfrm>
        </p:spPr>
        <p:txBody>
          <a:bodyPr>
            <a:noAutofit/>
          </a:bodyPr>
          <a:lstStyle/>
          <a:p>
            <a:pPr algn="ctr"/>
            <a:r>
              <a:rPr lang="pt-PT" sz="3200" b="1" cap="none" dirty="0" smtClean="0">
                <a:latin typeface="Comic Sans MS" pitchFamily="66" charset="0"/>
                <a:cs typeface="Arabic Typesetting" pitchFamily="66" charset="-78"/>
              </a:rPr>
              <a:t>A extremo norte da rua</a:t>
            </a:r>
            <a:br>
              <a:rPr lang="pt-PT" sz="32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3200" b="1" cap="none" dirty="0" smtClean="0">
                <a:latin typeface="Comic Sans MS" pitchFamily="66" charset="0"/>
                <a:cs typeface="Arabic Typesetting" pitchFamily="66" charset="-78"/>
              </a:rPr>
              <a:t> situa-se uma pequena loja de comércio.</a:t>
            </a:r>
            <a:r>
              <a:rPr lang="pt-PT" sz="28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800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458200" cy="1055040"/>
          </a:xfrm>
        </p:spPr>
        <p:txBody>
          <a:bodyPr>
            <a:noAutofit/>
          </a:bodyPr>
          <a:lstStyle/>
          <a:p>
            <a:pPr algn="ctr"/>
            <a:endParaRPr lang="pt-PT" sz="66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66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66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COMÉRCIO</a:t>
            </a:r>
            <a:endParaRPr lang="pt-PT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140968"/>
            <a:ext cx="4772126" cy="314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1643050"/>
            <a:ext cx="8672514" cy="4786346"/>
          </a:xfrm>
        </p:spPr>
        <p:txBody>
          <a:bodyPr>
            <a:noAutofit/>
          </a:bodyPr>
          <a:lstStyle/>
          <a:p>
            <a:pPr algn="ctr"/>
            <a:r>
              <a:rPr lang="pt-PT" sz="2400" b="1" cap="none" dirty="0" smtClean="0">
                <a:latin typeface="Comic Sans MS" pitchFamily="66" charset="0"/>
                <a:cs typeface="Arabic Typesetting" pitchFamily="66" charset="-78"/>
              </a:rPr>
              <a:t>A sul da rua fica o consagrado restaurante/pensão </a:t>
            </a:r>
            <a:br>
              <a:rPr lang="pt-PT" sz="24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2400" b="1" cap="none" dirty="0" smtClean="0">
                <a:latin typeface="Comic Sans MS" pitchFamily="66" charset="0"/>
                <a:cs typeface="Arabic Typesetting" pitchFamily="66" charset="-78"/>
              </a:rPr>
              <a:t>Quinta da Lapa.</a:t>
            </a:r>
            <a:br>
              <a:rPr lang="pt-PT" sz="24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2400" b="1" cap="none" dirty="0" smtClean="0">
                <a:latin typeface="Comic Sans MS" pitchFamily="66" charset="0"/>
                <a:cs typeface="Arabic Typesetting" pitchFamily="66" charset="-78"/>
              </a:rPr>
              <a:t>Uma  aposta no turismo rural, que atrai alguns visitantes à Lapa. Criou alguns postos de trabalho para os habitantes locais. </a:t>
            </a:r>
            <a:r>
              <a:rPr lang="pt-PT" sz="28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800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0"/>
            <a:ext cx="8458200" cy="1700194"/>
          </a:xfrm>
        </p:spPr>
        <p:txBody>
          <a:bodyPr>
            <a:noAutofit/>
          </a:bodyPr>
          <a:lstStyle/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ctr"/>
            <a:endParaRPr lang="pt-PT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Rua Professor Artur Simões: </a:t>
            </a:r>
          </a:p>
          <a:p>
            <a:pPr algn="ctr"/>
            <a:r>
              <a:rPr lang="pt-PT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COMÉRCIO</a:t>
            </a:r>
            <a:endParaRPr lang="pt-PT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500438"/>
            <a:ext cx="271464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500438"/>
            <a:ext cx="70008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1948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PT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GENTES DA </a:t>
            </a:r>
            <a:r>
              <a:rPr lang="pt-PT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LAPA</a:t>
            </a:r>
            <a:endParaRPr lang="pt-PT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6385" name="Picture 1" descr="C:\Users\Katia\Desktop\01FregLapa-Ctx_10Abr20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4572000" cy="5786454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4643438" y="1285860"/>
            <a:ext cx="41434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5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Monumento erguido em honra dos Heróis do Ultramar, </a:t>
            </a:r>
            <a:r>
              <a:rPr lang="pt-PT" sz="5400" b="1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cidadãos da Lapa em nome da Pátria Portuguesa!</a:t>
            </a:r>
            <a:endParaRPr lang="pt-PT" sz="5400" b="1" dirty="0">
              <a:solidFill>
                <a:srgbClr val="00B05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3528" y="2996952"/>
            <a:ext cx="8458200" cy="4429156"/>
          </a:xfrm>
        </p:spPr>
        <p:txBody>
          <a:bodyPr>
            <a:noAutofit/>
          </a:bodyPr>
          <a:lstStyle/>
          <a:p>
            <a:pPr algn="ctr"/>
            <a: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  <a:t>Há um silêncio retumbante</a:t>
            </a:r>
            <a:b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  <a:t>há pais apressados</a:t>
            </a:r>
            <a:b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  <a:t>em rápida correria</a:t>
            </a:r>
            <a:b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  <a:t>casa, trabalho - </a:t>
            </a:r>
            <a:b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  <a:t>buscar filhos à escola!</a:t>
            </a:r>
            <a:r>
              <a:rPr lang="pt-PT" sz="5400" b="1" cap="none" dirty="0" smtClean="0"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5400" b="1" cap="none" dirty="0" smtClean="0">
                <a:latin typeface="Comic Sans MS" pitchFamily="66" charset="0"/>
                <a:cs typeface="Arabic Typesetting" pitchFamily="66" charset="-78"/>
              </a:rPr>
            </a:br>
            <a:endParaRPr lang="pt-PT" sz="5400" b="1" cap="none" dirty="0"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AS GENTES DA LAPA VIVEM </a:t>
            </a:r>
          </a:p>
          <a:p>
            <a:pPr algn="ctr"/>
            <a:r>
              <a:rPr lang="pt-P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“AO SOM DE UMA AZÁFAMA SILENCIOSA”</a:t>
            </a:r>
            <a:endParaRPr lang="pt-PT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458200" cy="5072098"/>
          </a:xfrm>
        </p:spPr>
        <p:txBody>
          <a:bodyPr>
            <a:noAutofit/>
          </a:bodyPr>
          <a:lstStyle/>
          <a:p>
            <a:r>
              <a:rPr lang="pt-PT" sz="2800" b="1" dirty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800" b="1" dirty="0">
                <a:latin typeface="Arabic Typesetting" pitchFamily="66" charset="-78"/>
                <a:cs typeface="Arabic Typesetting" pitchFamily="66" charset="-78"/>
              </a:rPr>
            </a:br>
            <a:r>
              <a:rPr lang="pt-PT" sz="4400" b="1" cap="none" dirty="0" smtClean="0">
                <a:latin typeface="Comic Sans MS" pitchFamily="66" charset="0"/>
                <a:cs typeface="Arabic Typesetting" pitchFamily="66" charset="-78"/>
              </a:rPr>
              <a:t>As pessoas são reservadas, e sempre apressadas, ora da casa para o trabalho, ora do trabalho para a escola, onde vão buscar os filhos ao final do dia.</a:t>
            </a:r>
            <a:r>
              <a:rPr lang="pt-PT" sz="24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pt-PT" sz="24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pt-PT" sz="54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5400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785794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RUA PROFESSOR ARTUR SIMÕES </a:t>
            </a:r>
          </a:p>
          <a:p>
            <a:pPr algn="ctr"/>
            <a:r>
              <a:rPr lang="pt-P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AO SOM DA AZÁFAMA SILENCIOSA</a:t>
            </a:r>
            <a:endParaRPr lang="pt-PT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10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data:image/jpeg;base64,/9j/4AAQSkZJRgABAQAAAQABAAD/2wCEAAkGBhQSERQSExAVFRUWGBwYFxcYFxkaGRgfGBUWGBYVFRYcHCYgHR0jGhoYHzAgIycpLC0sGCAyNTEqNSctLikBCQoKDgwOGg8PGjQkHiU0NCkvKiwuNDEsLioqMywtMSwvKi81LzU1LDUsNC0uNSksLCwsLCw1KiwqLC0sLCoxL//AABEIAOYA2wMBIgACEQEDEQH/xAAcAAABBQEBAQAAAAAAAAAAAAAAAwQFBgcCAQj/xABMEAACAQIEAwQECQkGBQMFAAABAhEAAwQSITEFQVEGEyJhMnGBkQcjQlJicpKhsRQWVHOCssHC0xUzNDVDoiRTg9Hwo7PSF0Rjk5T/xAAbAQEAAgMBAQAAAAAAAAAAAAAAAQQCAwUGB//EADERAAIBAgMFBgUFAQAAAAAAAAABAgMRBCExBRJRcZETIkFhoeEUMjOx8BU0gcHR8f/aAAwDAQACEQMRAD8A3GiiigCiiigCimeN4qltM+r+LJCQfETGUmYGvUiorEccZ1Crmtvnh1XxELBhg+WBMqZ+sBqJoCw0VDdnsfm7y0WJa2ZEmTleSskmZBDDXkB1qZoAoopqnE7RfuxeQvr4QwLab6TOlAOq4u+ifUfwpgnaGybvdBmLZinoPlzLmkZoj5JFJXu0iLdNru7mjqhbwZQXKAHVpjxjlQFA4Ri/yeVSLbG2LdwNZeRoDqBlgiefWpbhV1LeYWmCZreRviHMxMHw5ddT1pt8JF5Cbwt2gLtuy7lwqlmY2x3e2pgTv5dKYdlbKHC4dr2UXHQFi+VSSfIxrQE/cxaWp7oqk2+7b4h9eh0y677zvS/Yi2vfXGRIUW1XMEKgkOwImBJEeyqu9lv7Vu2ck2Rg+8Rcoy94HX5UbnaJ2JrQsLxe0tiy1u0QtweC2mQRoWOmYLyPPc0BMUVH/wBtILQulXALFMsS0hmUiFJ5qdjXdvjFoo1zPlVTlYuCsE5YBzAfOX30A9opHDYxLglHVwOasD7NKWoAorl3ABJMAak9I51R8F2lutfFzvSLVx9VYZlVIMHQSpgDUGMza6bAXqiovC8fR3yhWysxVHEFXidRBkAwxBiCBM1JhqA9ooooAooooAooooAplxnBm7YuW1YhiNIJGo1AJHIxB8iae0UBmn5ctpQpW4FYhhbMohIgTESxEAEKG9EaUr/ar3xAYBZjQwBG4hTmJ9bL5rV343w/vrDoPSIlfrKQy/eB7KzHgFi3Zu32F5BbvMLgtnTI5WLnimNTGnlQFw7O8ZtWF/Jm+LYBrmdyq22JbkZ0JnaPktvFNuH9tLubPdQMrJoiALlbQiSzSRBM+oaa1zxHhZuWs6AG4uqc56r7Rt5gedVFsaYZibjgajKO7UiATuQx1nmdqAnMPxO5ZYXTeh4IJuuzgg8vEw10B0002pGzj1nMruWDs2a2raF8xMECAIc6TsRUO9w2gzDukO4EZm2EgMSJmCdjvSly6Tny3LzORPhBUHkDMKI0A3qCSYS9mkCzcaGklmUGT4pnMTzrxcYBmQpYWIJD3RBkTJGTXb7qjL2GDZlFiGIBzXHB3JAMy50y0q15TnTNhrYK75gfSLD6O0ffQgdWboBu3ALcLAHd+icqzAMblnioux2lT8oeydWU5WcPZEt8oEXNcqnQAdOpqUtt8WjEjxubhjaBnujTp4Vqr9kcLiCxf48ZiWkWsdl1MxNvEov+2KEmk4PEwMnKCQOQynK6j6MlWHk4HKmnDsQFUAfkoZZQywR/CSvi0JkwD7a5x97LeB6lD09NHttp60Q02tYqLjg3LIALELc0JFwWyWBzbZkYbczUkD2zcLxdGGtknUFXBOsiZKLuOc86RXFyM3d3wC2YgGVJUwCUVz80cuQpnlD5LvcYcjKSQrCfEFP/AC9xB586bG7GUrbvW0ykwryNcpXwhzsM3yaAkDxRctxBeCrcIzh0Kk5YUqGbL80g77mnmB4y9lLoUM2YDuznzKhg65WOgkz4d42quDiWXKq3oUgt8akbkEawm8k0grhT/dglszZ7TZT6QO2nzgPSO1CS88N7XQt38odJQAoB4XeZkBS0EzlEiBryiagjws3Lr37DG2LjZwjaTPMwConeCp0jUVGcKRrxCszFRq6ssEanKmYQDI3OugOutW3vltqZuIjEHLmjeNDlkEielCCPbi3dgd5KspIDoQCCNGEElW8wGY9VFP8AstZzXi6FgijxbjOz6jOCBLASxkT4lpp2B4EtpAneLdKZrl64NRcvXiczH1LIg8mWrxQBRRRQBRRRQBRRRQBRRRQHNy2GBUiQRBHUHcVQO1fA/wAnnuCyykqS5OXIYf07ioBBUy5gQxg7VoNRPaZVFguzZe7IaZA6qwWflZS0DrFAULs72n1FpwFukFlCyLV8Dc2s6oSw+eqhG69GvHcHN0OnitXQTGYqobczAnXxGD9LaKRxeAt5zcLEeKQczW1LD0XuOSb99huM7KvRa6d/D4yzAnN4z3ST1C+kddYg1BIywygEHOls6qVRRm0aDvJMEH5POnmGwjOASl9miDqU9ekoN9dq6XE5BpCDoqLbB9tzU+xa7RWf/TLfW7x/uc2091AcjAAJldLCsVgl3E7QT6JJ113p4uqFBcSCpU5LVx9xBIymKTRWXmlv9q1b+4I5++nVvC3H+WzfV/KH/cKihB5+SMyqoa5CqVEYdhoVy/KfeKTwPZDD29UwAB6/k1kn1+NyafLwVz8i4f8Ao3v57lL2+AtztP8A/wA6fxNAJ4vhlx2DFrwIy72FPovnHov1ryxgSjm53jSVykNhbwEBp3VjTv8Ascj5Lj/oP/I4obCMNc7r60xafebhFARuJsIz5icK3hIhjkOpBJhkPQU1fhbEmLLhCoA7q5K/KzGFcciBtyqVuXH2GIU+Xfifs3LTH76a3cIw1NkHz7tCfY1p1b/bQEHiFYZkN1kEAAXFA3BmJCk8ufKmZsEzltrMhAyEoTOXYc9+ZOoqwPiyNMzL9HPM/sX1U+403YKGByqrbjLNljPRGlG99CRw2LTC2oLgRGdzE5miFWdC50AB2ETyltwPil65dc5cqAQUGdbsn0O+JK3VuE6DMpRp8LTu3xOCW4Qtx7kgkrqEeWnNKMDavAgwVIiOlWPsfg07xLYI+LlsoDKAFjKEtMT3cscxW2xSbYIAmKEFu4VwgWROZmcqoZmYmcs7Tykk+2pCiipAUUUUAUUUUAUUUUAUUUUAVGcf4KMTbC5yjKcyMIIBylfEDuNfXUnXhFAZBi8E1u4RnRiB4ritIB1lTeZdI6Isa7in3DezN254ltsZ+VrbX23GJuN7CRUPxnGXMLjby2bhUW3ypKo2QZVICl0MRO+/nXn58479Lf7Fr+nVZ4iCdmdensivUgppqzz19i+YDsHl1a4qdRbUT7bjzP2al7HZTDruhc/TYsD+zOX7qyz8+cd+lv8AYtf06D26xv6Y/wBm1/Tp8TAzexcQs2119jZMPgbdv0LaJ9VQPwFL1in58479Lf7Fr+nR+fOO/S3+xa/p0+KgP0XEcV19ja6KxT8+cd+lv9i1/To/PnHfpb/Ytf06fFQH6JiOK6+xtdFYp+fOO/S3+xa/p0fnzjv0t/sWv6dPioD9ExHFdfY2i5aDCGAI6ESPcaZXez9g/wCkFPVJQ+9CKyT8+cd+lv8AYtf06Pz5x36Y/wBi15x/p+R91PiYeZD2LiFq119jTcT2VBBCXmA+a4Dr/Bj7WqAx3ZG4oMWgRz7lgJ8zZbw/vVUfz5x36W/2LX9Oj8+cd+lv9i1/TqPiYE/omI4rr7Dy9hWWVGsb2ysH22XiPYU9VWfsj2dzMt9roKoQVRGLQ0ahiyhlAkDL/DeiYztRirwy3MQXHKUtSPNT3cj2GtP7AWAMFaual7gzOx3JBKj3AVsp1YzdkVMVgKuFipTtnwLJRRRW4oBRRRQBRRRQBRRRQBRRRQBRUebfeXHViwCZQoVmXdZzkqQTrI8stdrdNplV2zKxhWMSDyRusxofYdYJAx3th/j8T+s/kSoepftkf+OxX6z+RKgMRaZoysVPIHY+0f8AnlXLlBym+Z7mjXjSw9O+u6srq+nmL6eKWIgZuUAAGSeZ5aDXpO1e2LgDAh/DyY9Cvq0Opg6agV5hyoMG4ZgTl1MTIBOZQdRykb660+t9zkPxdxsm7lltgCJCkDMTseU67gbWIxWSsro49etJudRyfZyy5N87Lo+Q0tKbmqWWzDNnCgtzEEZZ09KPxNNsKpVQD9/4eupo3cTlVVtXbaggBbauurjMsx4mYjXWTXd/GMyJiVy98GNpydASRmS6wHMrnU/VnesG4VG0nwMqFWdCnGa7yV0lfO74rhllYiAw617TviOIU5VUqVABkaa5QI2A0g7DmZMmmlV6kN12R3cJXdempyVnwPCaA1eM0bRI1HrBkaeynFoG5cS2GGV8uYwQykTJmBICyNZOpk1nTpKaeeZVxeNnQmko3j4vhbX0zG2CwVxsxCOy5gSQrMIETJA6Dr7qdveVrWkJDyq6EsJIzA8tWaZ5BByFOlxF+6wawLgAbJaVJhdCyrppOUSeus06sutxzcvYNmJAfwsbRdWLQxWMp2iQVk7zvW+M4yvGOpxqz7OVOVV/LnZO7Wd7O9lfPX0I7D2LREl3lVBuKuUxMxHXpCzBBkima7U/vYm0wOR8QoYaghCCPMKy6AcoEVG38KSQQ/hMEFQZkgeEgjQ/9+e9Y1IKS7vgXMLXqUZPtW23om9Fm288hSto7Bf5fh/qH99qxcqQYIg9DH8Ca2DsbisvD8Kogu6kKsxMMxJPkBv7BuRU4ZNSaZjtmpGpRhKLurlnophcwUKXa6+YCc2YhRAnRAcsDoQfMmnWEulkRmEEqCR0JAJFXjzArRRRQBRRRQBRRRQBTO7jGLm3bCllALFiYXNOXQDU6HTTlrS+IxAQSdzoAN2PQD/zqdKZpgXBa6CouPGYGSpAEKnXT53UnTWABy+Gv5xcz2hAhvCwBG4nxcjqD5nrTW9mvlUzo4V1abatlGVgZNwkgkR6I1mJgTXVzHh7gFxPi0DB4ZXQNKZc8GQAM3pKAN+VTQFAYd20WcdiefxsxMbInkfXsdqg7lgMc0ENEbmBE5co5bnYAaCKn+2H+PxP6z+RKh65sqsouUUeypYGlWp0qkr3SXj5HjAakKuZ/D8qFC5o0zQIlIge6DS2EuqrEsmcGAV2DDNLKTyBgCROk0lRWM6zk7mynsylCnKnnZu/TRFiF893nIb0O8zZLkDMP8T6WrofilPQAz0YYYd6mJhVtjwXcs+FQr5CAdzpc6ST66a2WZ07lUQjMHLEAMNgAXJ0QHXQbyTS2Byrd7rOHW4uRwkFx6LsoEwWlQB1zRvWuhRcbztkclxhht+Dl3/DkmnnzX5mcYJochWtsCpl5YEArsBlJHi0257xTbEBAT3cx0MmNdgSATA0kjlViucSGWWurmBLwDZPxvdatGs2haIVV3LaaVXLmWTlzZZOXNBaJ8OYjSYifOpWI347u7axt2bGVWvOrKT/ADidCMjBMpJjMHLDSTrERpoJB5iIG62AtSHYMDktMSOhZCgA6wWAP8d6f8CxgQFVfI85gztbCB/ELbmdSipmn6RBG4I84nix3cqzENCKXZYVGPesGygHObi5zoYV1G5gZrEOc1Hd0KT3qFWdPedm7O/Di/44HnB74yssFcgLNcQMWQeIvdBDABj4LWm4j1VzxLFgF7bWAjZYYADwEosWVBnKiNqCpkksefib4a2beW/bNu6oEywBWSsE5CdQCdOcjrpTGtPZSpVN5nQo4Wji6sqkX3fW4th7gEqVGVxlJ5gGdjIAkxJOgjWRIpPF5Xb0FyDwiM0ldYMkzIB0nXTWvKK3RrSjHdR0KmzaVSq6svFWt6X6HT3JjwxGxJJaNAB12A3LeUACtS7LYdhg8HeU+hbdfRLRmfmg1IMctQYO01ldbR2C/wAvw/1D++1WKE3ObbOTtTDQw9CEIaX/AKF27y8sLdsMs+KAxn6J8WnmOkinF7E3bSl37tlUEtlzKQAJJAMg6ctKT4tcVSrKhN0FTKgSEzjPmYkALlzekQNNNRp0mbELrlFphBCtmLjYgsPCByME+sVcPOkirAgEGQdRXtM8I/d5bTchCNyYAbHowG457jmA8oAooooAoopLEYkINZJOwAkk9AP/ACOdANr7hLwuPopTKGOynMSQTyzaa/QHlTtngT5TpJ9wGp9lMLHFi0lrJW3MZyykbwcwB0E6TqPZrSWKwQzrbtELmk3EjNby5SNbcwJbLtBOu9ANLdwuQS4kbMSsrGrBbgA2GptuokTyFS/C0ItCRAlsoPJS7FBHKEyiOUVFXbBRkV9MzosySrAEtlDHxekB4GmASASJqwUBiHbD/H4n9Z/IlQ9THbD/AB+J/WfyJUPXIqfOz6Bg/wBvT5L7BRRRWstB5jfr69D92lOLmPc3BcJGYEGY3Iy6tM5j4Rv0pvRWanJKyZXnhqVSe/ON3oTZxBxFtkVglwwCrXIV0WStq2pEQGJOpnkZFR13hd5dTZf1gSPes0hZVSwDkhZ8RAkx5D/z213iL8vmUZANFC6QBtJG55k9aziqe7droc6NGtQqOnh7brz7yeXlfx/okOH4FrZ7244t24II7yGuqRrbXJJg6e73NMdxNrsZuRJ6kzEZid4CqI0EKNKSv3VYBoi5s8DRujz15HrvSNRNRjK8OpnhsN2snWrq8tLWslb78xS7iCwUH5IyiNJAJIkTEyT7z1pOiisJScndnRpUYUY7sFZBRRRWJtCtn7B/5fh/qH99qxito7Bf5fh/qH99quYX5mef279OHMLtoy0wWDtoRmksxNtlT5bZAqgkwvdnoaf8IxRdTLFoO5IO/wBJVC+xZ9dI8ZjPbHNw6wBJYQGjLMHUDfTUzoTSL4R0yuzZVLAXIJL5SCBmunYZiphAoGsVfPKj3ibhlNpTNxvRA3XURcPQKdZ8tNYp/TFmW0Mtq1mY65VgT9J2P4mSfOvMFxXPAZGtsSRBgiRuoYaSOhieUjWgH9FFFAQK8RZoJuOuYAhUVIGa29yJYEkhUOukk7V4h8QJmS1kliZaGJYDMIGXMAIAA0PWnnC8IhtqxXUaA67I75D7ifYxp2mCQAAIIAC9dFMqNeh2oCPwGKAsi33TvlBttC+E5SUbUwDMHaaW4BbUWVCoFI8LDKFJKErLDqYn215+VC1cugyQQjhVBLFmDqQqjf8Au595NIpft3WDNbe3m0nOVJIIGW4FYEGSBrI1AnUCgHXEYfLaGrZ0Y/RCXFfM3T0dOp9sP6TsYdUEKoUeQ+89T50pQGIdsP8AH4n9Z/IlQ9THbD/H4n9Z/IlQ9cip87PoGD/b0+S+wUrhMMHeDcCToC05N9cxG3LWI05UlXNwwCRuAfwrGLszZWhvQaTt43XkOcdgXtXHtEAsm+TxAaSJIGntg+VetgD3feowe3OUtIlSdg67g+ex68qkMJhVYWEFloKEl/C2SVYlWfrmOkbn1VKPmxPxJFu2DGZ7aeJjbJjPJkKCNCRvoNK1QxNLvb2XDx4nn/1Gspxb5Pll4ceRU6Kth+D9j6N8ftIR94Y/hSb/AAd4kDR7TftMPxWojWhLRnWW0sM9ZW/hlXoqc/MvEj0lUftqT7ADHvIpdOygH945n6LCPUQU/iawniKcNWJbRoLR35FcoqSxvBCklGzgbzAI852P3VHMpBgiD/32PmPMVshUjNXiyxSxFOr8rz4eJ5RRRWZYCto7Bf5fh/qH99qxeto7Bf5fh/qH99quYX5mef279OHMkcYAt23dYeFVdC3zcxtnMei+CCeWnKaeGCOoP311UZi8JaTTIZY6W0YqG1EyuYLEkSTzI3JAN88qN+G3VQ3Slhoa4dUQAEKAgI2kaEyB8qm7uGzP8lzeMMDEIqKSymNnQHWDrTw8aAt3ItshRGy6eBiqkwjDQxG2m2kxT21gECBCoIC5NdyNJk+ZEnrQEW2JK6d5eWOXxbf6RuxmdSdlYak8utN8T2ra0xQoHIjxSVmQCPDrBgjnU5d4fbbNKzmmdTrmUKefzQB6p6mq9i8Jbe47OQGzMPYGIX7gKAfcO4iVS0oAjLaGvnaa47fZWB504XizEDwiSlsxr6V5iAPUoEmu/wCyCPQuAARlDIrQFnKAdDAkgSedNb2ENoDNEDuwrCQgFpiQHBzFfCWGaSOsRqA7wyr3t68dIi3J2CoMx/3O0/VHSo7Ej+9uZf8ATuXCp0gFUW2G5gsLRPURS2Huhri2swPxj3TBBDL6SHzGZl9qVKYjCBhGwJBeB6Uciemg9gjnQDexxELKXG9E5Q50B0BAY7BoI057jmA+VwRIMjqKjWwZDKT8p3dyNgvdlAs//r9ZUnlTLDMUyOFCsUss0KFnvHyPnA0Omo5gg8tKAzHth/j8T+s/kSoepntmsY/E/rB99u2f41DVyKnzs+gYP9vT5L7BXNwaGOnq++uqK1llq6sSdnjeTQISDA0OUhVzeEeHQmeW0nUSIvnC0VraMohSoIHkRIrMKvnYfiua2LTR4CFHUBpyT5fJnkQJ3mqFfDK14nncfg1QpqUM+P8ARZEwxVgyzqQHHKDpnHQjT1ga7CHd+7Ar17gXSRJ5erf8R76gMf2isKSpv256ZgfwrVJuMbJZnEjFyYtjMTUHib8mucdxm2Fzd4sHYgzMbwBvUdZ4hmIkeFvQaIB3IWCZmAfcdtJpqEpd5ouxjZDi9GVp2gz7taqYBypIjwCPOWYn3Ekeyp/jlwi1A2Zgp9UE/fAHtqHOLBti2w9HMwIEtmLNAP0SNNPI65TF/DXjHe1u/wAZfwz7Nqq9L29NfUQoooronograOwX+X4f6h/fasXFapwC4Rw7Dry7h7hGsGGGUN1XxEkc4HKQbmF1Z5/bv04cy1XseinLmzNyRdWPs/iYA5kVEvdLFrhIIAs3DE6L3jkgeQCZttTPkAtaw8PCrol5ZVQAMvcwpygAHxtmnlH0adYTh5TLr6IKfWT5IbzGmvr66XzyolZwivYbDPyXuz1iIR19YgzyII5Vz/arC2rZQSbRf9q3HeJ9+nqNLcQK2u6uaKEYKeQysMseqcp/ZFRyLnVUHiJS5KqdV75p8ZghIWRrJ10BigHmJ4owLKMuhZVPn3PeoSOmjA+yql2gYtiHYQAQpgsoOttTsTVuPCnMlntjNuBbndQpEsx+SANh99dN2essZdc7HdiYJ9ggbaaDlQElRRRQEe2HVcTbIRQSlySAAT4rW5p/TS9/iLf1Ln71mndAFMuJLORY1e4gnyRu8M+xSPbT2mePMG03JbgnyzI6D/cwHtoDKfhEwxTiFw/PVHH2cn4oardaJ8LHDf7jEAbTab2+JPvDj9oVndcuvG02e42XU7TDR8sunsFFFFaDpBSmHxb2mzo0MNj9/wCIB9gpOkMZiMiM2UtA2AkmpSuzXVUXB7+lszSO1d03lFq3cHeBO8gGC4MDKB0YZjHkORrPyI0giORER7K8u8cGKfOlq5bVERFzxJyAjMANuXOmWEvX7l27dvwCcqgA6eAZcw1O4jXnWunSlBO/vf8AOhx9nKVGMLK6nd3tpbj5MeyeZmBA8gNgP/OvWndm8Vsk6H4wBQRIHgOckdCCfbrTG6SFOUAmNATAJ5Amm+BxGIICXlthVkgr6TMdy2pG3q5VMqe8i5iYKW5SUcr55ZJcyx8Fx5Ym0/jUq0ZtYhS0HqNOdQgWQJ6fiNaRbtKMJeQmy1yVaADGrAqBtrufupa0fCNI0Gh5abGtcKLpzlK1k7dc7/0RQVPtqkIrJWyO6KKK3HRPC0a9Na2vhOD7q1g0YbWe6YHr3aNr9hh7ayPgXDu/xNmzEh3Ab6o8T/7A1bZi9bllRuGZz6hbZZ97qKv4WOTZ5fbtS8oU+GfX/g8oooq4edGXF7YZFBAI7y3IIkf3qcqd27QUQoAHQCB7qbcT9Bf1lr/3Up5QBRRRQBRRRQDO/wD39r6lwffbP8DTukcXh8wEGGU5lPQwRqOYIJB8jRhMR3iK8RmAMdOooBakcZYz23T5yke8aGlqKAieI4EYzCPabRmWD9B1ggkeTAHzHkaxC8hRijjK6kqyzqCDBHvref7u6T8m5HscCBP1gAPWo5tVW7a9ngGOJVAVaBeEAwYgXNeUQp9Sn5xrRVoqodLA7QlhLq10zLqKsN/gCN6MofLUfZP8IpBezDf81fsn8M38aqPDTWh36e2cPJXldPl/hC1znHUe+rdguzdpdWBuH6W32Rp75qatYZQICKB0gfhWccK/Flapt2KdqcLrzdv9M5oq/YnsvYu/IyH5yae9fRPuqPX4PWJ0xAjzQz7s3/asZYaa0zLFLbVCS794vr9io14WHUe+tF4f2BsJrcLXT0PhX7IMn2k1OLhLaCFtoo6BQPwFZRwrerNNXbkE7U4355f6Y+DRWl8R4HYuzmtLPzlGVveN/bNVzFdi4PgvadGWT7wR+FYywslpmbKO2qMvqJx9V+fwVevCasdvsoB6d0nyVY+8k1JcO4Er3FtWkUM27EZiqiMzknXTpzJA9UxwsnrkRW23Sj9NOXovz+B98FfBPTxbDTW3b89QbjD2gLPk1XjBnPcuXNwYRTyIWSSP2iRPPKPKuO5Fm0liyMpjKnPKBvcPWN9dyQOdPLNkIoVRAUAD1AQKuwgoRsjzWJryxFR1JeJ3RRRWZXGnE/RT9Zb/APcU/wAKeUyt/GXCTtaaFHVsozMfUGKgfWOsiHtAFFFFAFFFFAFMsB4S9r5plfqsSR7jmX1KOtPaaY62RFxRLJMgbspjMo89AR5qBzoB1RXNu4GAIMgiQes7Gqj8KPa38hwTZD8fe+KsgbgkeJx9UfeV60BF8F7VX8dxTG4e0ufBIotm5IHduoIz2zHizOG06KG053q1fk93cAzEafNccyoP3rrHmNazDs12twHB8GmFVzicU3iuphx3hNxgJXP6Ph0XQk+GY1qf7O9osbiHuvjuHjDYMiUZ3VGtZedzMQ2vzgFyke2hJH9sOF3cDN63a73C/KAPjs+uZzJ57jmY1qtr26sR6F2emVf/AJxWu2MZ4AxIuWWWRdGsqwkF1jaPlD1kASRRe13wSJdm9giqMdTaOltuc22+RPT0fq1Yo9k3apl5or1u1SvTz8il4/t9cbSygtj5x8TeweiPvqHbtJiiZ/Krvscj7hA+6pDDdib2fJf+JYfIIlz5gbR9IEipm32EsRq9315l/DJV/tcLSySv6/co9niqmbdvT7Ebwn4RMRaMXIvL9KFb2Oo/EGrZh/hVwuWWt3wemVD7jn/GKrWP+DtwJsXA/wBF4VvYw0PtioX80sZMfkl4nyWR7xI++m5hauadvQb+KpZNX9S28V+FtjIw+HC/TumT7EUx72PqqrYntnjLhk4u4PJTkHuQCpbhXwYYq5rdy2F+kcz+xFMe9hU4PgzwyjxXLzHrmVR7AF/iajfwtLJK/qNzFVc27ehU8B26xds63e9HS4M3+4Q331YLHwkWmHxlm4p+jlYe+VP3Uz4t2ARAWtX4jldiPtqBHuNd9m/gpxOIYG98Ran0jqzD/wDGnQ/OaOsGok8JUV9CYrFU3bUkOH9omxl0WcJhndzuzkKiD57kZiF+87CSa07hvDreEt6mXaMzRq55Kq6mBrCiee5JJR4RwmzgrYw+FtAtoWk6nT071yDqeWnqEDTjHcewuFcHFYuyl1tg7gQDyRTqF8+fPkBzZuN+6sjowUrd7U44x2htYLLiMWxtrdItghSy29GYK5WTJ11AjwgcpMlwvjljErmsX7d0fQYNHrA1HtqO7ZcEXiHD71lSG7xM1pgQRmEPbYEciQNRyNYn2Z7MLxJ8OmEtXMLdtJ/xmIDMFUglVFtZ/vGAzEAgSTppWBsPouuL14KpZjAUEn1DeqF2b7N8Xw+KVL3Ehewi+IsVDXGg6W/GCyzzOY6ba1dL3xlwJ8lCGfzO6J+DH1L1oQKcPslUlhDMS7DoWM5fYIX2U5oooAooooAooooAooooBk3xJJ/0yZP0CdSfqHc9DrtOWu9svg9w3ELlq/iLl0LaUgqjQrKTm6GPMrqRHQVb6Y2z3JKtpbJlG5LPyD01kg7axppIGYWu2uBws2OC8O/Kb0GXS2xEAbtcINxxp5A8jVM4/jb3EbeHe9xDvbt/ECyMKgKJYkgEuhjxSygGDz8R5fQuD4XatG41q0iG42e4VUDO0RmaNzWW8Ywtm52osKqKnc2++vNGXMyo7hmOxj4vxevpUElx7c9sV4Vh7RW2LjM620tTBKgeIrAOywNt2HWpbCM+RGWLJuCe4ugEqxGYqCjwDuSBmG561n/ZsHjPFnx7a4TBnJhgdmfcP/P7bY5V18Jn/HcTwHC0YiGN66ymGUQfRPJgivH11oDQMYUdcmJsSPqm4nrDBZU+ZC+VRrdkbTDNYvsoO0kXU9hJzf76S7L9ncZhbzrc4g2IwoA7pbihrwJmQ1zQwNOsz8mNWvabtvgMJiu4xNp85QXC4tZ1IOYS2U5tMp3XSpIHQ7OX1OncuOuZ0+7K/wCNLWsLfX/7afVcT+MU64PdwuKti7hrxe2edu7cAB6MoYQfIiad3MIilQb1xSxyqDdbxHKWgSdTlVj6gaAjzg8Qw0tW1+tdP4LbP41yvZq4395fCjpbTX7bkj/aKlf7LXm10/8AWufgGAqpcc7Z4HDYg4U4XEX74ElLVlnYiM0gsRmWNTBI3oCdwmBwtlpRTdur8rW44PTNtb/2inWLxjohuXLlrD2wJLOZIHUsSqqftCs37S/C6fyUXOHqtsI/d31u2/jbEzkYWg2UqYYTJggCNa87VfBpisRhLuIucSuYy8oW7ZXLlt6SXVLYYqSykZdBqoHM0JLF/wDU7hcNYt8QCMwIF0IxAY6d4XZCpM6y2lULhWGwuGv4vCcXS3ca6jXrWOMsbq5JBS4SdTErHMFdfDN57M4fBcZ4apuYa0GjJcCIqtbuAasjASsyGHk0HnVE7O9lHxmHx3DWeb2Auk4W5tBLOrW55I5QGORM8qgFu+BftDYHD7eHfGWzdDPFpmAdVLHKoBieZ8MjxUv2c4NiMJxvFratTg8QovMx0VGbNGTSCxfP4R8kgyIAMT2L7KYXiuFz4vhnc3UOQ3UBsreK6F1VCBmBEN4YnY7gaJw3h1nBWUw2HtwBOVASSddWdjPPdj6ugoB5fxBnIkF+fRB85v4Dc+QkhXD4cIuUT1JO5J1JPmTXOCw2RACZbdj1Y6sff7hApepICiiigCiiigCiiigCiiigCvGUEQRIO4r2igGXdPa9CXT5hPiX6hO4+ifYeVRvHezuH4haZWJVspt94nhuoGgtbMiQDAlGGtT9N8RglY5pKsNA66N6jyI8iCKAz7geC4hwkDD91h7+BQM5vjMlxFks5dBmLvroADPUcq32M4FY4y+OxeKuhb165FgLcAu2Qo8LAA8gVXUQchrYO/uJ6aZx85Br+1bmfsk+oVB8V7E8Ox7d5cw9tnBBLJKPvOW4Vg66iG1oST3C8ALFlLQuXLgQRnuMXdvNmO5rPMAvf9qcQx1GHwwUdJK25H/qPWlWrQVQqqFVQAABAAAgADkAKyXgn9oYLG4/FNwi9efEvKZblvKqhnIDMC3Irt82gFhbHD+0luzh/BZxlubtpfQDRdhguwhkzeWZuRqK+EXtJiL+Ne9hdbPCWRnM6G4zhX9caoegD9a84muIwJvcZ4gyJjLim1hLAIPdlly5jBIhEnSTuZMtUt2b+Bq2+DttexmKR7yB7q27oFslxMMuU5vCQCTM61ANM4RxNMTYt37ZlLiB19TCYPmNj5is5+EK6MJxrhmNIOVg1p8qliQJX0VBLGLuwEmK9+CDjPcvieEXrgNzDXH7rX0lzeML6m8UdH8qkfhh4FfxOHwxw1lrl63iAy5fkjI5kkkADMFoCu2ew13H3uK4psO9i3iLRXDpcGV2cG063WQ6r47QOuvxh6GlvgowFu9Yt4/EY28Wwhe2bd24os2QEyqcpHhi2w1J3mtVwl1mtozoUYqCyEglSRJUkEgwdJBqj4b4HsGr3bl+5duq91rptFyllZYsJRSJygxLH3UBWcNiL2D4k93hdg4rD4+21xEErbV1dlLljAVA8mTErcgbCr12B7HnAWrjXbguYjEP3t9xtmMnKvkCWM9WO21TGDuW0RbWGtAooyqEGW0oHRtiPqhqXGBL63WzfQAhPaN2/a08hUkHIxRfSzEf8wjwj6g+UfV4fM7U4w2FCTEkn0mOpPrP8BoOVLUUAUUUUAUUUUAUUUUAUUUUAUUUUAUUUUAUUUUAUhiMEjwWUEjZtmHqYaj2GiigEfyF19C+w8nAce8w3+6jJf8An2vXkb93P/GiigGWO42LBC30DSJBTn61b0fVJ9dN/wA97HzLv2V/+VeUUBzb7UYcsCtk5ydCVQanqwJNTGW/vmtfVysY/bza/ZFFFAH5PdO94D6lsA+9yw+6ul4WkywNwjm5LR5gHQewCvKKAeUUUUAUUUUAUUUUAUUUUAUUUUB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30" name="AutoShape 6" descr="data:image/jpeg;base64,/9j/4AAQSkZJRgABAQAAAQABAAD/2wCEAAkGBhQSERQSExAVFRUWGBwYFxcYFxkaGRgfGBUWGBYVFRYcHCYgHR0jGhoYHzAgIycpLC0sGCAyNTEqNSctLikBCQoKDgwOGg8PGjQkHiU0NCkvKiwuNDEsLioqMywtMSwvKi81LzU1LDUsNC0uNSksLCwsLCw1KiwqLC0sLCoxL//AABEIAOYA2wMBIgACEQEDEQH/xAAcAAABBQEBAQAAAAAAAAAAAAAAAwQFBgcCAQj/xABMEAACAQIEAwQECQkGBQMFAAABAhEAAwQSITEFQVEGEyJhMnGBkQcjQlJicpKhsRQWVHOCssHC0xUzNDVDoiRTg9Hwo7PSF0Rjk5T/xAAbAQEAAgMBAQAAAAAAAAAAAAAAAQQCAwUGB//EADERAAIBAgMFBgUFAQAAAAAAAAABAgMRBCExBRJRcZETIkFhoeEUMjOx8BU0gcHR8f/aAAwDAQACEQMRAD8A3GiiigCiiigCimeN4qltM+r+LJCQfETGUmYGvUiorEccZ1Crmtvnh1XxELBhg+WBMqZ+sBqJoCw0VDdnsfm7y0WJa2ZEmTleSskmZBDDXkB1qZoAoopqnE7RfuxeQvr4QwLab6TOlAOq4u+ifUfwpgnaGybvdBmLZinoPlzLmkZoj5JFJXu0iLdNru7mjqhbwZQXKAHVpjxjlQFA4Ri/yeVSLbG2LdwNZeRoDqBlgiefWpbhV1LeYWmCZreRviHMxMHw5ddT1pt8JF5Cbwt2gLtuy7lwqlmY2x3e2pgTv5dKYdlbKHC4dr2UXHQFi+VSSfIxrQE/cxaWp7oqk2+7b4h9eh0y677zvS/Yi2vfXGRIUW1XMEKgkOwImBJEeyqu9lv7Vu2ck2Rg+8Rcoy94HX5UbnaJ2JrQsLxe0tiy1u0QtweC2mQRoWOmYLyPPc0BMUVH/wBtILQulXALFMsS0hmUiFJ5qdjXdvjFoo1zPlVTlYuCsE5YBzAfOX30A9opHDYxLglHVwOasD7NKWoAorl3ABJMAak9I51R8F2lutfFzvSLVx9VYZlVIMHQSpgDUGMza6bAXqiovC8fR3yhWysxVHEFXidRBkAwxBiCBM1JhqA9ooooAooooAooooAplxnBm7YuW1YhiNIJGo1AJHIxB8iae0UBmn5ctpQpW4FYhhbMohIgTESxEAEKG9EaUr/ar3xAYBZjQwBG4hTmJ9bL5rV343w/vrDoPSIlfrKQy/eB7KzHgFi3Zu32F5BbvMLgtnTI5WLnimNTGnlQFw7O8ZtWF/Jm+LYBrmdyq22JbkZ0JnaPktvFNuH9tLubPdQMrJoiALlbQiSzSRBM+oaa1zxHhZuWs6AG4uqc56r7Rt5gedVFsaYZibjgajKO7UiATuQx1nmdqAnMPxO5ZYXTeh4IJuuzgg8vEw10B0002pGzj1nMruWDs2a2raF8xMECAIc6TsRUO9w2gzDukO4EZm2EgMSJmCdjvSly6Tny3LzORPhBUHkDMKI0A3qCSYS9mkCzcaGklmUGT4pnMTzrxcYBmQpYWIJD3RBkTJGTXb7qjL2GDZlFiGIBzXHB3JAMy50y0q15TnTNhrYK75gfSLD6O0ffQgdWboBu3ALcLAHd+icqzAMblnioux2lT8oeydWU5WcPZEt8oEXNcqnQAdOpqUtt8WjEjxubhjaBnujTp4Vqr9kcLiCxf48ZiWkWsdl1MxNvEov+2KEmk4PEwMnKCQOQynK6j6MlWHk4HKmnDsQFUAfkoZZQywR/CSvi0JkwD7a5x97LeB6lD09NHttp60Q02tYqLjg3LIALELc0JFwWyWBzbZkYbczUkD2zcLxdGGtknUFXBOsiZKLuOc86RXFyM3d3wC2YgGVJUwCUVz80cuQpnlD5LvcYcjKSQrCfEFP/AC9xB586bG7GUrbvW0ykwryNcpXwhzsM3yaAkDxRctxBeCrcIzh0Kk5YUqGbL80g77mnmB4y9lLoUM2YDuznzKhg65WOgkz4d42quDiWXKq3oUgt8akbkEawm8k0grhT/dglszZ7TZT6QO2nzgPSO1CS88N7XQt38odJQAoB4XeZkBS0EzlEiBryiagjws3Lr37DG2LjZwjaTPMwConeCp0jUVGcKRrxCszFRq6ssEanKmYQDI3OugOutW3vltqZuIjEHLmjeNDlkEielCCPbi3dgd5KspIDoQCCNGEElW8wGY9VFP8AstZzXi6FgijxbjOz6jOCBLASxkT4lpp2B4EtpAneLdKZrl64NRcvXiczH1LIg8mWrxQBRRRQBRRRQBRRRQBRRRQHNy2GBUiQRBHUHcVQO1fA/wAnnuCyykqS5OXIYf07ioBBUy5gQxg7VoNRPaZVFguzZe7IaZA6qwWflZS0DrFAULs72n1FpwFukFlCyLV8Dc2s6oSw+eqhG69GvHcHN0OnitXQTGYqobczAnXxGD9LaKRxeAt5zcLEeKQczW1LD0XuOSb99huM7KvRa6d/D4yzAnN4z3ST1C+kddYg1BIywygEHOls6qVRRm0aDvJMEH5POnmGwjOASl9miDqU9ekoN9dq6XE5BpCDoqLbB9tzU+xa7RWf/TLfW7x/uc2091AcjAAJldLCsVgl3E7QT6JJ113p4uqFBcSCpU5LVx9xBIymKTRWXmlv9q1b+4I5++nVvC3H+WzfV/KH/cKihB5+SMyqoa5CqVEYdhoVy/KfeKTwPZDD29UwAB6/k1kn1+NyafLwVz8i4f8Ao3v57lL2+AtztP8A/wA6fxNAJ4vhlx2DFrwIy72FPovnHov1ryxgSjm53jSVykNhbwEBp3VjTv8Ascj5Lj/oP/I4obCMNc7r60xafebhFARuJsIz5icK3hIhjkOpBJhkPQU1fhbEmLLhCoA7q5K/KzGFcciBtyqVuXH2GIU+Xfifs3LTH76a3cIw1NkHz7tCfY1p1b/bQEHiFYZkN1kEAAXFA3BmJCk8ufKmZsEzltrMhAyEoTOXYc9+ZOoqwPiyNMzL9HPM/sX1U+403YKGByqrbjLNljPRGlG99CRw2LTC2oLgRGdzE5miFWdC50AB2ETyltwPil65dc5cqAQUGdbsn0O+JK3VuE6DMpRp8LTu3xOCW4Qtx7kgkrqEeWnNKMDavAgwVIiOlWPsfg07xLYI+LlsoDKAFjKEtMT3cscxW2xSbYIAmKEFu4VwgWROZmcqoZmYmcs7Tykk+2pCiipAUUUUAUUUUAUUUUAUUUUAVGcf4KMTbC5yjKcyMIIBylfEDuNfXUnXhFAZBi8E1u4RnRiB4ritIB1lTeZdI6Isa7in3DezN254ltsZ+VrbX23GJuN7CRUPxnGXMLjby2bhUW3ypKo2QZVICl0MRO+/nXn58479Lf7Fr+nVZ4iCdmdensivUgppqzz19i+YDsHl1a4qdRbUT7bjzP2al7HZTDruhc/TYsD+zOX7qyz8+cd+lv8AYtf06D26xv6Y/wBm1/Tp8TAzexcQs2119jZMPgbdv0LaJ9VQPwFL1in58479Lf7Fr+nR+fOO/S3+xa/p0+KgP0XEcV19ja6KxT8+cd+lv9i1/To/PnHfpb/Ytf06fFQH6JiOK6+xtdFYp+fOO/S3+xa/p0fnzjv0t/sWv6dPioD9ExHFdfY2i5aDCGAI6ESPcaZXez9g/wCkFPVJQ+9CKyT8+cd+lv8AYtf06Pz5x36Y/wBi15x/p+R91PiYeZD2LiFq119jTcT2VBBCXmA+a4Dr/Bj7WqAx3ZG4oMWgRz7lgJ8zZbw/vVUfz5x36W/2LX9Oj8+cd+lv9i1/TqPiYE/omI4rr7Dy9hWWVGsb2ysH22XiPYU9VWfsj2dzMt9roKoQVRGLQ0ahiyhlAkDL/DeiYztRirwy3MQXHKUtSPNT3cj2GtP7AWAMFaual7gzOx3JBKj3AVsp1YzdkVMVgKuFipTtnwLJRRRW4oBRRRQBRRRQBRRRQBRRRQBRUebfeXHViwCZQoVmXdZzkqQTrI8stdrdNplV2zKxhWMSDyRusxofYdYJAx3th/j8T+s/kSoepftkf+OxX6z+RKgMRaZoysVPIHY+0f8AnlXLlBym+Z7mjXjSw9O+u6srq+nmL6eKWIgZuUAAGSeZ5aDXpO1e2LgDAh/DyY9Cvq0Opg6agV5hyoMG4ZgTl1MTIBOZQdRykb660+t9zkPxdxsm7lltgCJCkDMTseU67gbWIxWSsro49etJudRyfZyy5N87Lo+Q0tKbmqWWzDNnCgtzEEZZ09KPxNNsKpVQD9/4eupo3cTlVVtXbaggBbauurjMsx4mYjXWTXd/GMyJiVy98GNpydASRmS6wHMrnU/VnesG4VG0nwMqFWdCnGa7yV0lfO74rhllYiAw617TviOIU5VUqVABkaa5QI2A0g7DmZMmmlV6kN12R3cJXdempyVnwPCaA1eM0bRI1HrBkaeynFoG5cS2GGV8uYwQykTJmBICyNZOpk1nTpKaeeZVxeNnQmko3j4vhbX0zG2CwVxsxCOy5gSQrMIETJA6Dr7qdveVrWkJDyq6EsJIzA8tWaZ5BByFOlxF+6wawLgAbJaVJhdCyrppOUSeus06sutxzcvYNmJAfwsbRdWLQxWMp2iQVk7zvW+M4yvGOpxqz7OVOVV/LnZO7Wd7O9lfPX0I7D2LREl3lVBuKuUxMxHXpCzBBkima7U/vYm0wOR8QoYaghCCPMKy6AcoEVG38KSQQ/hMEFQZkgeEgjQ/9+e9Y1IKS7vgXMLXqUZPtW23om9Fm288hSto7Bf5fh/qH99qxcqQYIg9DH8Ca2DsbisvD8Kogu6kKsxMMxJPkBv7BuRU4ZNSaZjtmpGpRhKLurlnophcwUKXa6+YCc2YhRAnRAcsDoQfMmnWEulkRmEEqCR0JAJFXjzArRRRQBRRRQBRRRQBTO7jGLm3bCllALFiYXNOXQDU6HTTlrS+IxAQSdzoAN2PQD/zqdKZpgXBa6CouPGYGSpAEKnXT53UnTWABy+Gv5xcz2hAhvCwBG4nxcjqD5nrTW9mvlUzo4V1abatlGVgZNwkgkR6I1mJgTXVzHh7gFxPi0DB4ZXQNKZc8GQAM3pKAN+VTQFAYd20WcdiefxsxMbInkfXsdqg7lgMc0ENEbmBE5co5bnYAaCKn+2H+PxP6z+RKh65sqsouUUeypYGlWp0qkr3SXj5HjAakKuZ/D8qFC5o0zQIlIge6DS2EuqrEsmcGAV2DDNLKTyBgCROk0lRWM6zk7mynsylCnKnnZu/TRFiF893nIb0O8zZLkDMP8T6WrofilPQAz0YYYd6mJhVtjwXcs+FQr5CAdzpc6ST66a2WZ07lUQjMHLEAMNgAXJ0QHXQbyTS2Byrd7rOHW4uRwkFx6LsoEwWlQB1zRvWuhRcbztkclxhht+Dl3/DkmnnzX5mcYJochWtsCpl5YEArsBlJHi0257xTbEBAT3cx0MmNdgSATA0kjlViucSGWWurmBLwDZPxvdatGs2haIVV3LaaVXLmWTlzZZOXNBaJ8OYjSYifOpWI347u7axt2bGVWvOrKT/ADidCMjBMpJjMHLDSTrERpoJB5iIG62AtSHYMDktMSOhZCgA6wWAP8d6f8CxgQFVfI85gztbCB/ELbmdSipmn6RBG4I84nix3cqzENCKXZYVGPesGygHObi5zoYV1G5gZrEOc1Hd0KT3qFWdPedm7O/Di/44HnB74yssFcgLNcQMWQeIvdBDABj4LWm4j1VzxLFgF7bWAjZYYADwEosWVBnKiNqCpkksefib4a2beW/bNu6oEywBWSsE5CdQCdOcjrpTGtPZSpVN5nQo4Wji6sqkX3fW4th7gEqVGVxlJ5gGdjIAkxJOgjWRIpPF5Xb0FyDwiM0ldYMkzIB0nXTWvKK3RrSjHdR0KmzaVSq6svFWt6X6HT3JjwxGxJJaNAB12A3LeUACtS7LYdhg8HeU+hbdfRLRmfmg1IMctQYO01ldbR2C/wAvw/1D++1WKE3ObbOTtTDQw9CEIaX/AKF27y8sLdsMs+KAxn6J8WnmOkinF7E3bSl37tlUEtlzKQAJJAMg6ctKT4tcVSrKhN0FTKgSEzjPmYkALlzekQNNNRp0mbELrlFphBCtmLjYgsPCByME+sVcPOkirAgEGQdRXtM8I/d5bTchCNyYAbHowG457jmA8oAooooAoopLEYkINZJOwAkk9AP/ACOdANr7hLwuPopTKGOynMSQTyzaa/QHlTtngT5TpJ9wGp9lMLHFi0lrJW3MZyykbwcwB0E6TqPZrSWKwQzrbtELmk3EjNby5SNbcwJbLtBOu9ANLdwuQS4kbMSsrGrBbgA2GptuokTyFS/C0ItCRAlsoPJS7FBHKEyiOUVFXbBRkV9MzosySrAEtlDHxekB4GmASASJqwUBiHbD/H4n9Z/IlQ9THbD/AB+J/WfyJUPXIqfOz6Bg/wBvT5L7BRRRWstB5jfr69D92lOLmPc3BcJGYEGY3Iy6tM5j4Rv0pvRWanJKyZXnhqVSe/ON3oTZxBxFtkVglwwCrXIV0WStq2pEQGJOpnkZFR13hd5dTZf1gSPes0hZVSwDkhZ8RAkx5D/z213iL8vmUZANFC6QBtJG55k9aziqe7droc6NGtQqOnh7brz7yeXlfx/okOH4FrZ7244t24II7yGuqRrbXJJg6e73NMdxNrsZuRJ6kzEZid4CqI0EKNKSv3VYBoi5s8DRujz15HrvSNRNRjK8OpnhsN2snWrq8tLWslb78xS7iCwUH5IyiNJAJIkTEyT7z1pOiisJScndnRpUYUY7sFZBRRRWJtCtn7B/5fh/qH99qxito7Bf5fh/qH99quYX5mef279OHMLtoy0wWDtoRmksxNtlT5bZAqgkwvdnoaf8IxRdTLFoO5IO/wBJVC+xZ9dI8ZjPbHNw6wBJYQGjLMHUDfTUzoTSL4R0yuzZVLAXIJL5SCBmunYZiphAoGsVfPKj3ibhlNpTNxvRA3XURcPQKdZ8tNYp/TFmW0Mtq1mY65VgT9J2P4mSfOvMFxXPAZGtsSRBgiRuoYaSOhieUjWgH9FFFAQK8RZoJuOuYAhUVIGa29yJYEkhUOukk7V4h8QJmS1kliZaGJYDMIGXMAIAA0PWnnC8IhtqxXUaA67I75D7ifYxp2mCQAAIIAC9dFMqNeh2oCPwGKAsi33TvlBttC+E5SUbUwDMHaaW4BbUWVCoFI8LDKFJKErLDqYn215+VC1cugyQQjhVBLFmDqQqjf8Au595NIpft3WDNbe3m0nOVJIIGW4FYEGSBrI1AnUCgHXEYfLaGrZ0Y/RCXFfM3T0dOp9sP6TsYdUEKoUeQ+89T50pQGIdsP8AH4n9Z/IlQ9THbD/H4n9Z/IlQ9cip87PoGD/b0+S+wUrhMMHeDcCToC05N9cxG3LWI05UlXNwwCRuAfwrGLszZWhvQaTt43XkOcdgXtXHtEAsm+TxAaSJIGntg+VetgD3feowe3OUtIlSdg67g+ex68qkMJhVYWEFloKEl/C2SVYlWfrmOkbn1VKPmxPxJFu2DGZ7aeJjbJjPJkKCNCRvoNK1QxNLvb2XDx4nn/1Gspxb5Pll4ceRU6Kth+D9j6N8ftIR94Y/hSb/AAd4kDR7TftMPxWojWhLRnWW0sM9ZW/hlXoqc/MvEj0lUftqT7ADHvIpdOygH945n6LCPUQU/iawniKcNWJbRoLR35FcoqSxvBCklGzgbzAI852P3VHMpBgiD/32PmPMVshUjNXiyxSxFOr8rz4eJ5RRRWZYCto7Bf5fh/qH99qxeto7Bf5fh/qH99quYX5mef279OHMkcYAt23dYeFVdC3zcxtnMei+CCeWnKaeGCOoP311UZi8JaTTIZY6W0YqG1EyuYLEkSTzI3JAN88qN+G3VQ3Slhoa4dUQAEKAgI2kaEyB8qm7uGzP8lzeMMDEIqKSymNnQHWDrTw8aAt3ItshRGy6eBiqkwjDQxG2m2kxT21gECBCoIC5NdyNJk+ZEnrQEW2JK6d5eWOXxbf6RuxmdSdlYak8utN8T2ra0xQoHIjxSVmQCPDrBgjnU5d4fbbNKzmmdTrmUKefzQB6p6mq9i8Jbe47OQGzMPYGIX7gKAfcO4iVS0oAjLaGvnaa47fZWB504XizEDwiSlsxr6V5iAPUoEmu/wCyCPQuAARlDIrQFnKAdDAkgSedNb2ENoDNEDuwrCQgFpiQHBzFfCWGaSOsRqA7wyr3t68dIi3J2CoMx/3O0/VHSo7Ej+9uZf8ATuXCp0gFUW2G5gsLRPURS2Huhri2swPxj3TBBDL6SHzGZl9qVKYjCBhGwJBeB6Uciemg9gjnQDexxELKXG9E5Q50B0BAY7BoI057jmA+VwRIMjqKjWwZDKT8p3dyNgvdlAs//r9ZUnlTLDMUyOFCsUss0KFnvHyPnA0Omo5gg8tKAzHth/j8T+s/kSoepntmsY/E/rB99u2f41DVyKnzs+gYP9vT5L7BXNwaGOnq++uqK1llq6sSdnjeTQISDA0OUhVzeEeHQmeW0nUSIvnC0VraMohSoIHkRIrMKvnYfiua2LTR4CFHUBpyT5fJnkQJ3mqFfDK14nncfg1QpqUM+P8ARZEwxVgyzqQHHKDpnHQjT1ga7CHd+7Ar17gXSRJ5erf8R76gMf2isKSpv256ZgfwrVJuMbJZnEjFyYtjMTUHib8mucdxm2Fzd4sHYgzMbwBvUdZ4hmIkeFvQaIB3IWCZmAfcdtJpqEpd5ouxjZDi9GVp2gz7taqYBypIjwCPOWYn3Ekeyp/jlwi1A2Zgp9UE/fAHtqHOLBti2w9HMwIEtmLNAP0SNNPI65TF/DXjHe1u/wAZfwz7Nqq9L29NfUQoooronograOwX+X4f6h/fasXFapwC4Rw7Dry7h7hGsGGGUN1XxEkc4HKQbmF1Z5/bv04cy1XseinLmzNyRdWPs/iYA5kVEvdLFrhIIAs3DE6L3jkgeQCZttTPkAtaw8PCrol5ZVQAMvcwpygAHxtmnlH0adYTh5TLr6IKfWT5IbzGmvr66XzyolZwivYbDPyXuz1iIR19YgzyII5Vz/arC2rZQSbRf9q3HeJ9+nqNLcQK2u6uaKEYKeQysMseqcp/ZFRyLnVUHiJS5KqdV75p8ZghIWRrJ10BigHmJ4owLKMuhZVPn3PeoSOmjA+yql2gYtiHYQAQpgsoOttTsTVuPCnMlntjNuBbndQpEsx+SANh99dN2essZdc7HdiYJ9ggbaaDlQElRRRQEe2HVcTbIRQSlySAAT4rW5p/TS9/iLf1Ln71mndAFMuJLORY1e4gnyRu8M+xSPbT2mePMG03JbgnyzI6D/cwHtoDKfhEwxTiFw/PVHH2cn4oardaJ8LHDf7jEAbTab2+JPvDj9oVndcuvG02e42XU7TDR8sunsFFFFaDpBSmHxb2mzo0MNj9/wCIB9gpOkMZiMiM2UtA2AkmpSuzXVUXB7+lszSO1d03lFq3cHeBO8gGC4MDKB0YZjHkORrPyI0giORER7K8u8cGKfOlq5bVERFzxJyAjMANuXOmWEvX7l27dvwCcqgA6eAZcw1O4jXnWunSlBO/vf8AOhx9nKVGMLK6nd3tpbj5MeyeZmBA8gNgP/OvWndm8Vsk6H4wBQRIHgOckdCCfbrTG6SFOUAmNATAJ5Amm+BxGIICXlthVkgr6TMdy2pG3q5VMqe8i5iYKW5SUcr55ZJcyx8Fx5Ym0/jUq0ZtYhS0HqNOdQgWQJ6fiNaRbtKMJeQmy1yVaADGrAqBtrufupa0fCNI0Gh5abGtcKLpzlK1k7dc7/0RQVPtqkIrJWyO6KKK3HRPC0a9Na2vhOD7q1g0YbWe6YHr3aNr9hh7ayPgXDu/xNmzEh3Ab6o8T/7A1bZi9bllRuGZz6hbZZ97qKv4WOTZ5fbtS8oU+GfX/g8oooq4edGXF7YZFBAI7y3IIkf3qcqd27QUQoAHQCB7qbcT9Bf1lr/3Up5QBRRRQBRRRQDO/wD39r6lwffbP8DTukcXh8wEGGU5lPQwRqOYIJB8jRhMR3iK8RmAMdOooBakcZYz23T5yke8aGlqKAieI4EYzCPabRmWD9B1ggkeTAHzHkaxC8hRijjK6kqyzqCDBHvref7u6T8m5HscCBP1gAPWo5tVW7a9ngGOJVAVaBeEAwYgXNeUQp9Sn5xrRVoqodLA7QlhLq10zLqKsN/gCN6MofLUfZP8IpBezDf81fsn8M38aqPDTWh36e2cPJXldPl/hC1znHUe+rdguzdpdWBuH6W32Rp75qatYZQICKB0gfhWccK/Flapt2KdqcLrzdv9M5oq/YnsvYu/IyH5yae9fRPuqPX4PWJ0xAjzQz7s3/asZYaa0zLFLbVCS794vr9io14WHUe+tF4f2BsJrcLXT0PhX7IMn2k1OLhLaCFtoo6BQPwFZRwrerNNXbkE7U4355f6Y+DRWl8R4HYuzmtLPzlGVveN/bNVzFdi4PgvadGWT7wR+FYywslpmbKO2qMvqJx9V+fwVevCasdvsoB6d0nyVY+8k1JcO4Er3FtWkUM27EZiqiMzknXTpzJA9UxwsnrkRW23Sj9NOXovz+B98FfBPTxbDTW3b89QbjD2gLPk1XjBnPcuXNwYRTyIWSSP2iRPPKPKuO5Fm0liyMpjKnPKBvcPWN9dyQOdPLNkIoVRAUAD1AQKuwgoRsjzWJryxFR1JeJ3RRRWZXGnE/RT9Zb/APcU/wAKeUyt/GXCTtaaFHVsozMfUGKgfWOsiHtAFFFFAFFFFAFMsB4S9r5plfqsSR7jmX1KOtPaaY62RFxRLJMgbspjMo89AR5qBzoB1RXNu4GAIMgiQes7Gqj8KPa38hwTZD8fe+KsgbgkeJx9UfeV60BF8F7VX8dxTG4e0ufBIotm5IHduoIz2zHizOG06KG053q1fk93cAzEafNccyoP3rrHmNazDs12twHB8GmFVzicU3iuphx3hNxgJXP6Ph0XQk+GY1qf7O9osbiHuvjuHjDYMiUZ3VGtZedzMQ2vzgFyke2hJH9sOF3cDN63a73C/KAPjs+uZzJ57jmY1qtr26sR6F2emVf/AJxWu2MZ4AxIuWWWRdGsqwkF1jaPlD1kASRRe13wSJdm9giqMdTaOltuc22+RPT0fq1Yo9k3apl5or1u1SvTz8il4/t9cbSygtj5x8TeweiPvqHbtJiiZ/Krvscj7hA+6pDDdib2fJf+JYfIIlz5gbR9IEipm32EsRq9315l/DJV/tcLSySv6/co9niqmbdvT7Ebwn4RMRaMXIvL9KFb2Oo/EGrZh/hVwuWWt3wemVD7jn/GKrWP+DtwJsXA/wBF4VvYw0PtioX80sZMfkl4nyWR7xI++m5hauadvQb+KpZNX9S28V+FtjIw+HC/TumT7EUx72PqqrYntnjLhk4u4PJTkHuQCpbhXwYYq5rdy2F+kcz+xFMe9hU4PgzwyjxXLzHrmVR7AF/iajfwtLJK/qNzFVc27ehU8B26xds63e9HS4M3+4Q331YLHwkWmHxlm4p+jlYe+VP3Uz4t2ARAWtX4jldiPtqBHuNd9m/gpxOIYG98Ran0jqzD/wDGnQ/OaOsGok8JUV9CYrFU3bUkOH9omxl0WcJhndzuzkKiD57kZiF+87CSa07hvDreEt6mXaMzRq55Kq6mBrCiee5JJR4RwmzgrYw+FtAtoWk6nT071yDqeWnqEDTjHcewuFcHFYuyl1tg7gQDyRTqF8+fPkBzZuN+6sjowUrd7U44x2htYLLiMWxtrdItghSy29GYK5WTJ11AjwgcpMlwvjljErmsX7d0fQYNHrA1HtqO7ZcEXiHD71lSG7xM1pgQRmEPbYEciQNRyNYn2Z7MLxJ8OmEtXMLdtJ/xmIDMFUglVFtZ/vGAzEAgSTppWBsPouuL14KpZjAUEn1DeqF2b7N8Xw+KVL3Ehewi+IsVDXGg6W/GCyzzOY6ba1dL3xlwJ8lCGfzO6J+DH1L1oQKcPslUlhDMS7DoWM5fYIX2U5oooAooooAooooAooooBk3xJJ/0yZP0CdSfqHc9DrtOWu9svg9w3ELlq/iLl0LaUgqjQrKTm6GPMrqRHQVb6Y2z3JKtpbJlG5LPyD01kg7axppIGYWu2uBws2OC8O/Kb0GXS2xEAbtcINxxp5A8jVM4/jb3EbeHe9xDvbt/ECyMKgKJYkgEuhjxSygGDz8R5fQuD4XatG41q0iG42e4VUDO0RmaNzWW8Ywtm52osKqKnc2++vNGXMyo7hmOxj4vxevpUElx7c9sV4Vh7RW2LjM620tTBKgeIrAOywNt2HWpbCM+RGWLJuCe4ugEqxGYqCjwDuSBmG561n/ZsHjPFnx7a4TBnJhgdmfcP/P7bY5V18Jn/HcTwHC0YiGN66ymGUQfRPJgivH11oDQMYUdcmJsSPqm4nrDBZU+ZC+VRrdkbTDNYvsoO0kXU9hJzf76S7L9ncZhbzrc4g2IwoA7pbihrwJmQ1zQwNOsz8mNWvabtvgMJiu4xNp85QXC4tZ1IOYS2U5tMp3XSpIHQ7OX1OncuOuZ0+7K/wCNLWsLfX/7afVcT+MU64PdwuKti7hrxe2edu7cAB6MoYQfIiad3MIilQb1xSxyqDdbxHKWgSdTlVj6gaAjzg8Qw0tW1+tdP4LbP41yvZq4395fCjpbTX7bkj/aKlf7LXm10/8AWufgGAqpcc7Z4HDYg4U4XEX74ElLVlnYiM0gsRmWNTBI3oCdwmBwtlpRTdur8rW44PTNtb/2inWLxjohuXLlrD2wJLOZIHUsSqqftCs37S/C6fyUXOHqtsI/d31u2/jbEzkYWg2UqYYTJggCNa87VfBpisRhLuIucSuYy8oW7ZXLlt6SXVLYYqSykZdBqoHM0JLF/wDU7hcNYt8QCMwIF0IxAY6d4XZCpM6y2lULhWGwuGv4vCcXS3ca6jXrWOMsbq5JBS4SdTErHMFdfDN57M4fBcZ4apuYa0GjJcCIqtbuAasjASsyGHk0HnVE7O9lHxmHx3DWeb2Auk4W5tBLOrW55I5QGORM8qgFu+BftDYHD7eHfGWzdDPFpmAdVLHKoBieZ8MjxUv2c4NiMJxvFratTg8QovMx0VGbNGTSCxfP4R8kgyIAMT2L7KYXiuFz4vhnc3UOQ3UBsreK6F1VCBmBEN4YnY7gaJw3h1nBWUw2HtwBOVASSddWdjPPdj6ugoB5fxBnIkF+fRB85v4Dc+QkhXD4cIuUT1JO5J1JPmTXOCw2RACZbdj1Y6sff7hApepICiiigCiiigCiiigCiiigCvGUEQRIO4r2igGXdPa9CXT5hPiX6hO4+ifYeVRvHezuH4haZWJVspt94nhuoGgtbMiQDAlGGtT9N8RglY5pKsNA66N6jyI8iCKAz7geC4hwkDD91h7+BQM5vjMlxFks5dBmLvroADPUcq32M4FY4y+OxeKuhb165FgLcAu2Qo8LAA8gVXUQchrYO/uJ6aZx85Br+1bmfsk+oVB8V7E8Ox7d5cw9tnBBLJKPvOW4Vg66iG1oST3C8ALFlLQuXLgQRnuMXdvNmO5rPMAvf9qcQx1GHwwUdJK25H/qPWlWrQVQqqFVQAABAAAgADkAKyXgn9oYLG4/FNwi9efEvKZblvKqhnIDMC3Irt82gFhbHD+0luzh/BZxlubtpfQDRdhguwhkzeWZuRqK+EXtJiL+Ne9hdbPCWRnM6G4zhX9caoegD9a84muIwJvcZ4gyJjLim1hLAIPdlly5jBIhEnSTuZMtUt2b+Bq2+DttexmKR7yB7q27oFslxMMuU5vCQCTM61ANM4RxNMTYt37ZlLiB19TCYPmNj5is5+EK6MJxrhmNIOVg1p8qliQJX0VBLGLuwEmK9+CDjPcvieEXrgNzDXH7rX0lzeML6m8UdH8qkfhh4FfxOHwxw1lrl63iAy5fkjI5kkkADMFoCu2ew13H3uK4psO9i3iLRXDpcGV2cG063WQ6r47QOuvxh6GlvgowFu9Yt4/EY28Wwhe2bd24os2QEyqcpHhi2w1J3mtVwl1mtozoUYqCyEglSRJUkEgwdJBqj4b4HsGr3bl+5duq91rptFyllZYsJRSJygxLH3UBWcNiL2D4k93hdg4rD4+21xEErbV1dlLljAVA8mTErcgbCr12B7HnAWrjXbguYjEP3t9xtmMnKvkCWM9WO21TGDuW0RbWGtAooyqEGW0oHRtiPqhqXGBL63WzfQAhPaN2/a08hUkHIxRfSzEf8wjwj6g+UfV4fM7U4w2FCTEkn0mOpPrP8BoOVLUUAUUUUAUUUUAUUUUAUUUUAUUUUAUUUUAUUUUAUhiMEjwWUEjZtmHqYaj2GiigEfyF19C+w8nAce8w3+6jJf8An2vXkb93P/GiigGWO42LBC30DSJBTn61b0fVJ9dN/wA97HzLv2V/+VeUUBzb7UYcsCtk5ydCVQanqwJNTGW/vmtfVysY/bza/ZFFFAH5PdO94D6lsA+9yw+6ul4WkywNwjm5LR5gHQewCvKKAeUUUUAUUUUAUUUUAUUUUAUUUUB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9" name="Oval 8"/>
          <p:cNvSpPr/>
          <p:nvPr/>
        </p:nvSpPr>
        <p:spPr>
          <a:xfrm>
            <a:off x="357158" y="285728"/>
            <a:ext cx="8358246" cy="6143668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CaixaDeTexto 10"/>
          <p:cNvSpPr txBox="1"/>
          <p:nvPr/>
        </p:nvSpPr>
        <p:spPr>
          <a:xfrm>
            <a:off x="357158" y="214290"/>
            <a:ext cx="835824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TRABALHO ELABORADO POR:  </a:t>
            </a:r>
          </a:p>
          <a:p>
            <a:pPr algn="ctr"/>
            <a:endParaRPr lang="pt-PT" sz="20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/>
            <a:r>
              <a:rPr lang="pt-PT" sz="2000" b="1" i="1" dirty="0" smtClean="0">
                <a:solidFill>
                  <a:srgbClr val="FFC000"/>
                </a:solidFill>
                <a:latin typeface="Comic Sans MS" pitchFamily="66" charset="0"/>
              </a:rPr>
              <a:t>OS CURIOSOS </a:t>
            </a:r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da LAPA</a:t>
            </a: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Turma 3º/4º B</a:t>
            </a:r>
          </a:p>
          <a:p>
            <a:pPr algn="ctr"/>
            <a:endParaRPr lang="pt-PT" sz="20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PROFESSORA: CÁTIA BENTO</a:t>
            </a: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           Antonieta </a:t>
            </a: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                        </a:t>
            </a:r>
          </a:p>
          <a:p>
            <a:pPr algn="ctr"/>
            <a:endParaRPr lang="pt-PT" sz="20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/>
            <a:r>
              <a:rPr lang="pt-PT" sz="2000" b="1" i="1" dirty="0" smtClean="0">
                <a:solidFill>
                  <a:srgbClr val="FFC000"/>
                </a:solidFill>
                <a:latin typeface="Comic Sans MS" pitchFamily="66" charset="0"/>
              </a:rPr>
              <a:t>Os curiosos </a:t>
            </a:r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agradecem:</a:t>
            </a: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MEC(Museu Escolar do Cartaxo)</a:t>
            </a:r>
          </a:p>
          <a:p>
            <a:pPr algn="ctr"/>
            <a:endParaRPr lang="pt-PT" sz="20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Junta de Freguesia da Lapa</a:t>
            </a:r>
          </a:p>
          <a:p>
            <a:pPr algn="ctr"/>
            <a:endParaRPr lang="pt-PT" sz="2000" b="1" dirty="0" smtClean="0">
              <a:solidFill>
                <a:srgbClr val="FFC000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FFC000"/>
                </a:solidFill>
                <a:latin typeface="Comic Sans MS" pitchFamily="66" charset="0"/>
              </a:rPr>
              <a:t>Ex-alunos da escola( entrevistados)</a:t>
            </a: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r>
              <a:rPr lang="pt-PT" sz="2000" dirty="0" smtClean="0"/>
              <a:t>                      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pt-PT" sz="6600" b="1" dirty="0" smtClean="0">
                <a:solidFill>
                  <a:srgbClr val="FFC000"/>
                </a:solidFill>
                <a:latin typeface="Comic Sans MS" pitchFamily="66" charset="0"/>
                <a:cs typeface="Arabic Typesetting" pitchFamily="66" charset="-78"/>
              </a:rPr>
              <a:t>PESQUISAS E ENTREVISTAS</a:t>
            </a:r>
            <a:endParaRPr lang="pt-PT" sz="6600" b="1" dirty="0">
              <a:solidFill>
                <a:srgbClr val="FFC00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000100" y="3429000"/>
            <a:ext cx="75009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SITOGRAFIA: </a:t>
            </a:r>
            <a:r>
              <a:rPr lang="pt-PT" dirty="0" err="1" smtClean="0">
                <a:hlinkClick r:id="rId2"/>
              </a:rPr>
              <a:t>www.Google.pt</a:t>
            </a:r>
            <a:endParaRPr lang="pt-PT" dirty="0" smtClean="0"/>
          </a:p>
          <a:p>
            <a:r>
              <a:rPr lang="pt-PT" dirty="0" smtClean="0"/>
              <a:t> </a:t>
            </a:r>
          </a:p>
          <a:p>
            <a:r>
              <a:rPr lang="pt-PT" dirty="0" smtClean="0"/>
              <a:t>                      </a:t>
            </a:r>
            <a:r>
              <a:rPr lang="pt-PT" dirty="0" err="1" smtClean="0">
                <a:hlinkClick r:id="rId3"/>
              </a:rPr>
              <a:t>www.cm_cartaxo</a:t>
            </a:r>
            <a:endParaRPr lang="pt-PT" dirty="0" smtClean="0"/>
          </a:p>
          <a:p>
            <a:endParaRPr lang="pt-PT" dirty="0" smtClean="0"/>
          </a:p>
          <a:p>
            <a:r>
              <a:rPr lang="pt-PT" b="1" dirty="0" smtClean="0"/>
              <a:t>ENTREVISTAS:</a:t>
            </a:r>
          </a:p>
          <a:p>
            <a:r>
              <a:rPr lang="pt-PT" dirty="0" smtClean="0">
                <a:solidFill>
                  <a:srgbClr val="FFC000"/>
                </a:solidFill>
              </a:rPr>
              <a:t>Ex-alunos da Escola: Dona Emília </a:t>
            </a:r>
            <a:r>
              <a:rPr lang="pt-PT" dirty="0" err="1" smtClean="0">
                <a:solidFill>
                  <a:srgbClr val="FFC000"/>
                </a:solidFill>
              </a:rPr>
              <a:t>Calisto</a:t>
            </a:r>
            <a:endParaRPr lang="pt-PT" dirty="0" smtClean="0">
              <a:solidFill>
                <a:srgbClr val="FFC000"/>
              </a:solidFill>
            </a:endParaRPr>
          </a:p>
          <a:p>
            <a:endParaRPr lang="pt-PT" dirty="0" smtClean="0">
              <a:solidFill>
                <a:srgbClr val="FFC000"/>
              </a:solidFill>
            </a:endParaRPr>
          </a:p>
          <a:p>
            <a:r>
              <a:rPr lang="pt-PT" b="1" dirty="0" smtClean="0"/>
              <a:t>OUTROS ENTREVISTADOS:</a:t>
            </a:r>
          </a:p>
          <a:p>
            <a:r>
              <a:rPr lang="pt-PT" dirty="0" smtClean="0">
                <a:solidFill>
                  <a:srgbClr val="FFC000"/>
                </a:solidFill>
              </a:rPr>
              <a:t>                                    Dona Paula 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911594"/>
          </a:xfrm>
        </p:spPr>
        <p:txBody>
          <a:bodyPr>
            <a:noAutofit/>
          </a:bodyPr>
          <a:lstStyle/>
          <a:p>
            <a:pPr algn="ctr"/>
            <a:r>
              <a:rPr lang="pt-PT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PROJETO RUAS DA LEZÍRIA</a:t>
            </a:r>
            <a:br>
              <a:rPr lang="pt-PT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pt-PT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55576" y="2509374"/>
            <a:ext cx="7643866" cy="2143186"/>
          </a:xfrm>
        </p:spPr>
        <p:txBody>
          <a:bodyPr>
            <a:noAutofit/>
          </a:bodyPr>
          <a:lstStyle/>
          <a:p>
            <a:pPr algn="ctr"/>
            <a:endParaRPr lang="pt-PT" sz="1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1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1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1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1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1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2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2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Trabalho  </a:t>
            </a:r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de investigação </a:t>
            </a:r>
            <a:endParaRPr lang="pt-PT" sz="2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realizado </a:t>
            </a:r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pelos alunos do 3º /4º B </a:t>
            </a:r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da EB1 da Lapa do Agrupamento de Escolas D. Sancho I de Pontével</a:t>
            </a: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 Concelho do Cartaxo</a:t>
            </a:r>
            <a:endParaRPr lang="pt-PT" sz="2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2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Como </a:t>
            </a:r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somos muito interessados em conhecer e descobrir novos assuntos, apelidamos o nosso grupo de </a:t>
            </a:r>
            <a:r>
              <a:rPr lang="pt-PT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trabalho :</a:t>
            </a:r>
            <a:endParaRPr lang="pt-PT" sz="2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abic Typesetting" pitchFamily="66" charset="-78"/>
            </a:endParaRPr>
          </a:p>
          <a:p>
            <a:pPr algn="ctr"/>
            <a:endParaRPr lang="pt-PT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05063"/>
            <a:ext cx="4449763" cy="132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3857628"/>
            <a:ext cx="8929718" cy="2571768"/>
          </a:xfrm>
        </p:spPr>
        <p:txBody>
          <a:bodyPr>
            <a:noAutofit/>
          </a:bodyPr>
          <a:lstStyle/>
          <a:p>
            <a:pPr algn="ctr"/>
            <a:r>
              <a:rPr lang="pt-PT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RUA PROFESSOR ARTUR SIMÕES</a:t>
            </a:r>
            <a:r>
              <a:rPr lang="pt-PT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>, </a:t>
            </a:r>
            <a:r>
              <a:rPr lang="pt-PT" sz="44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44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</a:br>
            <a:r>
              <a:rPr lang="pt-PT" sz="44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44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</a:br>
            <a:r>
              <a:rPr lang="pt-PT" sz="32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>a </a:t>
            </a:r>
            <a:r>
              <a:rPr lang="pt-PT" sz="32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>rua com maior </a:t>
            </a:r>
            <a:r>
              <a:rPr lang="pt-PT" sz="32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32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</a:br>
            <a:r>
              <a:rPr lang="pt-PT" sz="32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>longevidade </a:t>
            </a:r>
            <a:r>
              <a:rPr lang="pt-PT" sz="3200" b="1" dirty="0" smtClean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>da Lapa</a:t>
            </a:r>
            <a:endParaRPr lang="pt-PT" sz="3200" b="1" dirty="0">
              <a:solidFill>
                <a:srgbClr val="0070C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32656"/>
            <a:ext cx="5832648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1268760"/>
            <a:ext cx="8856984" cy="5040560"/>
          </a:xfrm>
        </p:spPr>
        <p:txBody>
          <a:bodyPr>
            <a:noAutofit/>
          </a:bodyPr>
          <a:lstStyle/>
          <a:p>
            <a:pPr algn="ctr"/>
            <a:r>
              <a:rPr lang="pt-PT" sz="2800" b="1" i="1" cap="none" dirty="0" smtClean="0">
                <a:latin typeface="Comic Sans MS" pitchFamily="66" charset="0"/>
                <a:cs typeface="Andalus" pitchFamily="18" charset="-78"/>
              </a:rPr>
              <a:t>O nome da rua é conhecido desde 1960</a:t>
            </a:r>
            <a:br>
              <a:rPr lang="pt-PT" sz="2800" b="1" i="1" cap="none" dirty="0" smtClean="0">
                <a:latin typeface="Comic Sans MS" pitchFamily="66" charset="0"/>
                <a:cs typeface="Andalus" pitchFamily="18" charset="-78"/>
              </a:rPr>
            </a:br>
            <a:r>
              <a:rPr lang="pt-PT" sz="2800" b="1" i="1" cap="none" dirty="0" smtClean="0">
                <a:latin typeface="Comic Sans MS" pitchFamily="66" charset="0"/>
                <a:cs typeface="Andalus" pitchFamily="18" charset="-78"/>
              </a:rPr>
              <a:t>em homenagem a um ilustre professor do magistério primário.</a:t>
            </a:r>
            <a:br>
              <a:rPr lang="pt-PT" sz="2800" b="1" i="1" cap="none" dirty="0" smtClean="0">
                <a:latin typeface="Comic Sans MS" pitchFamily="66" charset="0"/>
                <a:cs typeface="Andalus" pitchFamily="18" charset="-78"/>
              </a:rPr>
            </a:br>
            <a:r>
              <a:rPr lang="pt-PT" sz="2800" i="1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pt-PT" sz="2800" i="1" dirty="0" smtClean="0">
                <a:latin typeface="Andalus" pitchFamily="18" charset="-78"/>
                <a:cs typeface="Andalus" pitchFamily="18" charset="-78"/>
              </a:rPr>
            </a:br>
            <a:r>
              <a:rPr lang="pt-PT" sz="2400" i="1" cap="none" dirty="0" smtClean="0">
                <a:latin typeface="Comic Sans MS" pitchFamily="66" charset="0"/>
                <a:cs typeface="Andalus" pitchFamily="18" charset="-78"/>
              </a:rPr>
              <a:t>“A rua professor ArturSimões já era bastante povoada desde a época de 1960.”</a:t>
            </a:r>
            <a:r>
              <a:rPr lang="pt-PT" sz="5400" b="1" i="1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pt-PT" sz="5400" b="1" i="1" dirty="0" smtClean="0">
                <a:latin typeface="Andalus" pitchFamily="18" charset="-78"/>
                <a:cs typeface="Andalus" pitchFamily="18" charset="-78"/>
              </a:rPr>
            </a:br>
            <a:r>
              <a:rPr lang="pt-PT" sz="4800" i="1" cap="none" dirty="0" smtClean="0">
                <a:latin typeface="Comic Sans MS" pitchFamily="66" charset="0"/>
                <a:cs typeface="Andalus" pitchFamily="18" charset="-78"/>
              </a:rPr>
              <a:t>“</a:t>
            </a:r>
            <a:r>
              <a:rPr lang="pt-PT" sz="2400" i="1" cap="none" dirty="0" smtClean="0">
                <a:latin typeface="Comic Sans MS" pitchFamily="66" charset="0"/>
                <a:cs typeface="Andalus" pitchFamily="18" charset="-78"/>
              </a:rPr>
              <a:t>Nessa altura o professor primário Artur Simões realizou imensos projetos com os seus alunos.”</a:t>
            </a:r>
            <a:r>
              <a:rPr lang="pt-PT" sz="4400" b="1" i="1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pt-PT" sz="4400" b="1" i="1" dirty="0" smtClean="0">
                <a:latin typeface="Andalus" pitchFamily="18" charset="-78"/>
                <a:cs typeface="Andalus" pitchFamily="18" charset="-78"/>
              </a:rPr>
            </a:br>
            <a:r>
              <a:rPr lang="pt-PT" sz="4000" i="1" cap="none" dirty="0" smtClean="0">
                <a:latin typeface="Comic Sans MS" pitchFamily="66" charset="0"/>
                <a:cs typeface="Andalus" pitchFamily="18" charset="-78"/>
              </a:rPr>
              <a:t>“</a:t>
            </a:r>
            <a:r>
              <a:rPr lang="pt-PT" sz="2400" i="1" cap="none" dirty="0" smtClean="0">
                <a:latin typeface="Comic Sans MS" pitchFamily="66" charset="0"/>
                <a:cs typeface="Andalus" pitchFamily="18" charset="-78"/>
              </a:rPr>
              <a:t>O professor Artur Simões também </a:t>
            </a:r>
            <a:r>
              <a:rPr lang="pt-PT" sz="2400" i="1" cap="none" dirty="0" smtClean="0">
                <a:latin typeface="Comic Sans MS" pitchFamily="66" charset="0"/>
                <a:cs typeface="Andalus" pitchFamily="18" charset="-78"/>
              </a:rPr>
              <a:t>prestou um enorme contributo na realização e organização de </a:t>
            </a:r>
            <a:r>
              <a:rPr lang="pt-PT" sz="2400" i="1" cap="none" dirty="0" smtClean="0">
                <a:latin typeface="Comic Sans MS" pitchFamily="66" charset="0"/>
                <a:cs typeface="Andalus" pitchFamily="18" charset="-78"/>
              </a:rPr>
              <a:t>eventos culturais na Lapa .”</a:t>
            </a:r>
            <a:r>
              <a:rPr lang="pt-PT" sz="2400" b="1" i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400" b="1" i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pt-PT" sz="2400" b="1" dirty="0" smtClean="0">
                <a:latin typeface="Arabic Typesetting" pitchFamily="66" charset="-78"/>
                <a:cs typeface="Arabic Typesetting" pitchFamily="66" charset="-78"/>
              </a:rPr>
              <a:t>FONTE</a:t>
            </a:r>
            <a:r>
              <a:rPr lang="pt-PT" sz="2400" b="1" dirty="0" smtClean="0"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pt-PT" sz="1800" b="1" dirty="0" smtClean="0">
                <a:latin typeface="Arabic Typesetting" pitchFamily="66" charset="-78"/>
                <a:cs typeface="Arabic Typesetting" pitchFamily="66" charset="-78"/>
              </a:rPr>
              <a:t>Dona emília calisto, </a:t>
            </a:r>
            <a:br>
              <a:rPr lang="pt-PT" sz="18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pt-PT" sz="1800" b="1" dirty="0" smtClean="0">
                <a:latin typeface="Arabic Typesetting" pitchFamily="66" charset="-78"/>
                <a:cs typeface="Arabic Typesetting" pitchFamily="66" charset="-78"/>
              </a:rPr>
              <a:t>colaboradora </a:t>
            </a:r>
            <a:r>
              <a:rPr lang="pt-PT" sz="1800" b="1" dirty="0" smtClean="0">
                <a:latin typeface="Arabic Typesetting" pitchFamily="66" charset="-78"/>
                <a:cs typeface="Arabic Typesetting" pitchFamily="66" charset="-78"/>
              </a:rPr>
              <a:t>da União </a:t>
            </a:r>
            <a:r>
              <a:rPr lang="pt-PT" sz="1800" b="1" dirty="0" smtClean="0">
                <a:latin typeface="Arabic Typesetting" pitchFamily="66" charset="-78"/>
                <a:cs typeface="Arabic Typesetting" pitchFamily="66" charset="-78"/>
              </a:rPr>
              <a:t>de freguesias </a:t>
            </a:r>
            <a:r>
              <a:rPr lang="pt-PT" sz="1800" b="1" dirty="0" smtClean="0">
                <a:latin typeface="Arabic Typesetting" pitchFamily="66" charset="-78"/>
                <a:cs typeface="Arabic Typesetting" pitchFamily="66" charset="-78"/>
              </a:rPr>
              <a:t>lapa e  </a:t>
            </a:r>
            <a:r>
              <a:rPr lang="pt-PT" sz="1800" b="1" dirty="0" err="1" smtClean="0">
                <a:latin typeface="Arabic Typesetting" pitchFamily="66" charset="-78"/>
                <a:cs typeface="Arabic Typesetting" pitchFamily="66" charset="-78"/>
              </a:rPr>
              <a:t>ereira</a:t>
            </a:r>
            <a:r>
              <a:rPr lang="pt-PT" sz="54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5400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RUA PROFESSOR ARTUR SIMÕES: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1311510"/>
            <a:ext cx="8458200" cy="5357850"/>
          </a:xfrm>
        </p:spPr>
        <p:txBody>
          <a:bodyPr>
            <a:noAutofit/>
          </a:bodyPr>
          <a:lstStyle/>
          <a:p>
            <a:r>
              <a:rPr lang="pt-PT" sz="2000" b="1" cap="none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sz="2000" b="1" cap="none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rua Professor Artur Simões é uma das ruas mais povoadas da Lapa, contudo, é uma zona rural e tem pouco movimento. 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PT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Arquitetura  </a:t>
            </a:r>
            <a:r>
              <a:rPr lang="pt-PT" sz="20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da rua permanece  a da década de 40 , e a construção mais recente é um pequeno armazém da junta de freguesia e duas casas particulares.</a:t>
            </a:r>
            <a:r>
              <a:rPr lang="pt-P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P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28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8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pt-PT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pt-PT" sz="24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400" b="1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pt-PT" sz="5400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5400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357166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RUA PROFESSOR ARTUR SIMÕES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235742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786190"/>
            <a:ext cx="285752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786190"/>
            <a:ext cx="3929058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458200" cy="4786346"/>
          </a:xfrm>
        </p:spPr>
        <p:txBody>
          <a:bodyPr>
            <a:noAutofit/>
          </a:bodyPr>
          <a:lstStyle/>
          <a:p>
            <a:pPr algn="ctr"/>
            <a:r>
              <a:rPr lang="pt-PT" sz="2800" b="1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Na rua professor Artur Simões </a:t>
            </a: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situam-se as instituições educacionais da Lapa:</a:t>
            </a:r>
            <a:b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</a:b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</a:b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Escola Primária </a:t>
            </a: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,  </a:t>
            </a: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Jardim de infância </a:t>
            </a: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e  </a:t>
            </a: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ATL.</a:t>
            </a:r>
            <a:endParaRPr lang="pt-PT" sz="2800" b="1" cap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omic Sans MS" pitchFamily="66" charset="0"/>
              <a:cs typeface="Arabic Typesetting" pitchFamily="66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238416"/>
            <a:ext cx="3811294" cy="211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451775"/>
            <a:ext cx="409932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37564"/>
            <a:ext cx="3533522" cy="212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Katia\Desktop\IMG_20140429_152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1" y="4509120"/>
            <a:ext cx="3677538" cy="2160240"/>
          </a:xfrm>
          <a:prstGeom prst="rect">
            <a:avLst/>
          </a:prstGeom>
          <a:noFill/>
        </p:spPr>
      </p:pic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601076" cy="5286412"/>
          </a:xfrm>
        </p:spPr>
        <p:txBody>
          <a:bodyPr>
            <a:noAutofit/>
          </a:bodyPr>
          <a:lstStyle/>
          <a:p>
            <a:pPr algn="ctr"/>
            <a:r>
              <a:rPr lang="pt-PT" sz="2800" b="1" cap="none" dirty="0" smtClean="0">
                <a:latin typeface="Comic Sans MS" pitchFamily="66" charset="0"/>
                <a:cs typeface="Arabic Typesetting" pitchFamily="66" charset="-78"/>
              </a:rPr>
              <a:t>A meio metro da Escola Primária persiste a secular fonte velha</a:t>
            </a:r>
            <a:r>
              <a:rPr lang="pt-PT" sz="2800" b="1" cap="none" dirty="0" smtClean="0">
                <a:latin typeface="Comic Sans MS" pitchFamily="66" charset="0"/>
                <a:cs typeface="Arabic Typesetting" pitchFamily="66" charset="-78"/>
              </a:rPr>
              <a:t>.</a:t>
            </a:r>
            <a:br>
              <a:rPr lang="pt-PT" sz="28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2800" b="1" cap="none" dirty="0" smtClean="0">
                <a:latin typeface="Comic Sans MS" pitchFamily="66" charset="0"/>
                <a:cs typeface="Arabic Typesetting" pitchFamily="66" charset="-78"/>
              </a:rPr>
              <a:t> </a:t>
            </a:r>
            <a:r>
              <a:rPr lang="pt-PT" sz="2800" b="1" cap="none" dirty="0">
                <a:latin typeface="Comic Sans MS" pitchFamily="66" charset="0"/>
                <a:cs typeface="Arabic Typesetting" pitchFamily="66" charset="-78"/>
              </a:rPr>
              <a:t>P</a:t>
            </a:r>
            <a:r>
              <a:rPr lang="pt-PT" sz="2800" b="1" cap="none" dirty="0" smtClean="0">
                <a:latin typeface="Comic Sans MS" pitchFamily="66" charset="0"/>
                <a:cs typeface="Arabic Typesetting" pitchFamily="66" charset="-78"/>
              </a:rPr>
              <a:t>ermanece </a:t>
            </a:r>
            <a:r>
              <a:rPr lang="pt-PT" sz="2800" b="1" cap="none" dirty="0" smtClean="0">
                <a:latin typeface="Comic Sans MS" pitchFamily="66" charset="0"/>
                <a:cs typeface="Arabic Typesetting" pitchFamily="66" charset="-78"/>
              </a:rPr>
              <a:t>intacta, serena e silenciosa!</a:t>
            </a:r>
            <a:r>
              <a:rPr lang="pt-P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pt-PT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214290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RUA PROFESSOR ARTUR SIMÕES </a:t>
            </a:r>
          </a:p>
        </p:txBody>
      </p:sp>
      <p:sp>
        <p:nvSpPr>
          <p:cNvPr id="2050" name="AutoShape 2" descr="data:image/jpeg;base64,/9j/4AAQSkZJRgABAQAAAQABAAD/2wCEAAkGBxQTEhQUEhQUFhQXGBUYFRcYGBwUFxcVGBwWFxUYGBQaHCggGBwlHBQXITEhJSkrLi4uFyAzODMsNygtLisBCgoKDg0OGhAQGiwfHBwsLCwsLCwsLCwsLCwsLCwsLCwsLCwsLCwsLCwsLCwsLCwsLCwsLCwsLCwsLCwsLCwsLP/AABEIASsAqAMBIgACEQEDEQH/xAAcAAABBQEBAQAAAAAAAAAAAAAEAQIDBQYABwj/xABGEAABAwIDBAYGBQsEAQUAAAABAAIRAyEEEjEFQVFhBiJxgZGhEzJyscHRByRS4fAUIzM0QmJzkqKywkOD0vEVFlNjgpP/xAAZAQADAQEBAAAAAAAAAAAAAAAAAQIDBAX/xAAhEQEBAAICAgMBAQEAAAAAAAAAAQIRITEDEhMyUUEEcf/aAAwDAQACEQMRAD8A8pC5cuVsSrlyVAcuXJYTIiVcuQCLkqRAclKVm7tSIDin1KcRcXE8eNjzso1yZlXp3QE/U2+2/wB68wC9M6Dfqbfaqe9Rl0rDtBWf9ar9jPcFV7dq9Qe2PcU/aGODMTUnR2UTwMW7kDtl5LWxucD5H5rWdw1r0TdAfyAH9VRHbQM1Wj+GPFyrOibrPniB/cfijqpnED2qfkZS1o9gdobMbRrOy+q/rAfZ1kdkrkb0gd+db7I95SLkznLWXh54FyWF0LoczksJYSwmRIXQnQlhAMhcngLoQRkLoT4SQgEaPx4pIUjW2J4JsIM0hIpCJk9/n96ZCAQL03oSPqTO2p/cV5pC9K6Gn6nT7an97ln5Omnj7ZPpJ+nqdo9wQuzsaLU36HQn3FT9I3fnqntFUu9dHckL+tzsTDejDuBNuMLg/wCtD22+TZVfsDaUwx5v+yePLtReFvip/fP9hRZ+mn2t1sQATHVF/ErlFtN4OIdxAbFpBsLHhrMrlweT7dtsemHASgKQNS5NF1OYyEsKXIlyJkjhdCkLVJh8M57srGuc47miT4BBBwEkLR4Xow4x6WoGfusHpXeRDdODj2KyobDotFqJfzqPJ05MyiO2UtrmFYqEi37MGBGSjRBv/pMm2hktlGOolzRLWRFwWNI5iCEbP0ebRZNhegV8FTOtGkd9qbWW7WgIGpsOg6ZpuZf9h55bn5uPJGx6MbCSFoK/Rwm9GoH69V35t3cScp7ZCpsThXU3ZXtLXcCI7xxHNNOrA8L0jojTccJThpPr6D99y86hevdAqf1On3qPJzF4dvMdvhza1QOEOzOkHmZHkQqkFa3pjs9z8ZWIcLuEC82a0bhyVCdkuGrmdlxHktJnNHcajou0haHYlYmowuMklxPMwQgKewan2qfif+KNbseqGtylktMyHfctbnjZ2nVaDAupDEVHOIzSAG3GjQbumOO7cVyHw3RLFVXmpNLrTbM61omzUi8ry/55nlba3nT0VnQ/Bky7D03HiQSfElc7oDgHGThm9z6jfIPhaKiiWrrZMY/6OcDP6Jw7KlT4uQuJ+jbBQY9I02g5yY42Oq2eJrhvM6AC5J4ALM7a2oQ7I0gv/aIu2nyG5z+J0G6TcODTIbR6E4WlpUrPcTIYMoMe1Fh3E6dqZQwWVpaxrabJu1u+NMzjdx5klXQp9/4J+KR1EQUwrqeHED91E06IjRT0qN08MQaL0UBNfSEWsP8ApE5OSa+mY0Cn2h6oJ9ObAHt+9MdQjxViWHhKiAB8f+0/aDVBtw4nRD4jANeHNe0ObwIsOY3tPMQVbMZdI+BromTD47oi8u+r9af2HEBw7Do7yOmuq9F6HYN9LDtp1GlrwBIiP2W+MadyrKrbgRKs9lbZh+SrusH+4O+anLoSDXUarSS2m0iSQc8E92WyWniKpPWbAvfOHeUSi21Te+86ciYTajTEz2qOFK2s+v8AssJHEVGCe4ukKJrqw1pv/mafirN1A5cwd3KMYtwsD+OxHAJhqVVzZz5LnqueA619Jva65OrYBzoe9zXRcGcxbOulglU2noH0w2rXw9UNpODW5Wm7Wu4zchU7OluL+2zsyDvVz09oziP9tvxWZp4ds6cFsgXW6WYgHL1A53VLwDIB+zfq7xIup6VPgqfF0fzghXmHb1RyAQCtanApcqkDNErkchjWKRkJ6RosoUbIlI4pKjwCJ36JlLEMf6pmRI7JInxB8E9EmJTBCjGKYTGYTYd5iB29YeKnaEWAO5l7Jg4GBw+JRZCa9lkuuj7QABD1KYva5RLmwU3LxWku09CcFtYMb6OqDb1XACY4EzeEZ/5aiacT1g6c37sGxE8YVT6IAQJPtGT5oY0xOiXrBtf4ja9OoWta4ABoFmxMC7ie4ovB1WuaI9Q+PCZWXo4MVDkFswIJGoEGY5xK1OzdkUWANNas+LCYbH8sKMpycD4uj6JxFnAixiewhci8dgQ1sioXgEQDqNxvELkgE6bj6wJ+w3/JZukySfctP00Z9ZH8Md93Kgp01qlX4mlDxqbeQVrhxDUDiAS78aKwp9iLdGlpMm6kyXC6mbJ+a6gyZENhcUyoSGkmN+4xEwe9EV3dU66c0EzJQaXRDWttryt3kqpIWxNbK0EuIAESXEADdqUnoxuA7uapqmPz0wS4uDnE6XEQQBAGhKuMK/MxpiLDdA7uSdx1BLsopgaADu7PkPBOCV7oEmfBQenBgNNzN+Am5/G/vU6NJn15TPdqlKjbBgN9Ue/cPj4KWUA17ZChZw4IglDYgWkd/YlOKfZzhZDhsohyiC0QlweHzPa29505AlXVPYxA0d/L8VT4MS8Rz9ytmYWVGUOJhso8Db91cuZglyn1PYbpTiWVKwcx0tyATukFwI8fcqppRGOGUt7Cf6nFCmJWiUbm9bjbtCLoiygyqZo7fFTTiZqc3VMptTw241SNHjnxTedIB8dyonVxWp5T1tBF2kbxJ33AVrteiS0DMA0k5pPLdP4uqXZdJvpH5c0WDRxnf5LfxzjbPILhsC6m50mYEt56gWnyV1hqz2OJyktJAuSBr1S23DXuS18A59g2wG8iY4CFLUwL3uBq3aN0ynllL2JNO29ii0NaDGadNZEQPPyWcZii3rB8ZiJAB37hbS5Wnx2z87QGwCAQJFoPZoeBVbW2TDSctFpF5ObQa3vaEsLNHYs9lHqAcLE8Zh2a+8hwRZCC2dSe1sPg75YZ4AWI4ACyOiRYrLLtUcmZZB71L6PmfJRRzO/gpMHT4bxZI48EpADzOuvj/wBJZHFXKVPwdUNqAuIbuk8TYDxMLS4WoCYkEmwAFzxtvWWLZICgfhHZ+rGWGhwN4Em48B4JWE37MM77J8ClWIGGguMzJJ/HifFcl6nsTjdR2H3lDhinxIuO/wB6YwKiBY/Eikxz3zlbcxcx2Ksb0zwvF/8AIiulLfq1bm33LzJlJa+PxzKci3T2PAYoVKbXsnK4SJtbsRANxZVnRj9Vo+wPirQahYXi6UjxOHa8Q9pPfHxQlLY1MaB+79pWaTd3JzKzqlqGMEbju4JXu5FBtdXAFmuOVskx6xNxYjQT804Oqkw4NAOa41H2bTfd5960YjNyUVelnaWyROhGoPig5xEAQJhpJBbM5gHC9oy37+SIwT6sxUa0DLqDfNPCTYi6OglwtMsAaYMAARaw4yVK88uCXekd8kAubkVQYvpTh6bnMe5wc0kHqk3niFfryHpG76zX/iP95WniwmV5K3T0LZu0qeIzupkkCAZGW9zv7UY5gi6zH0dD81V/if4tWtewGx0Rljq6hbMosgjv+CfUJDmRvDge3qkDtjN4FcwdYdh+CmqsktPAk+UfFII6maRAEea5SlcgkeNfcQoiJUtf1u5M7ElK3pKPq1X2SvMxPFem9IG/Va3sO9y8yW/h6TXqfRkfVaPs/Eqyyqs6Mz+S0fZ+JVpdc+XdXClqVoSGVzZUmjquA+5NcXbmjvN54eC6uSJdE5RMTw/BVXX23MZR2zfwhBLJrzo5pHmPFEMbZV2Gx3pjla0iLkkxBGmmqsGAgAIBcglI5oSyZSOQZMq8j2/VP5RWuf0tTeftFetryHbUGvW1/SVN/wC8eS6P8/dRk130eE+hqSZ659zVq3FZf6PQPQO4Zzz3Bah44Kc/tRHU29YdhRMIXDul/YEWQpFIQuXELkEHrN6345JQEuIaZ8U0h3FJSv6QT+TVvYd7ivMgw8D4L0zb5P5NXk/6b/cV5dlW/h6qcnq3RkxhaINur8SrLMJVZ0XH1Sj7A+Ks4uubLurjnOHELg5c5ICpMypWA71jMVi8Q3KKRdEwRJgDdp33Wvr67uY5LO1tnmSQ45ZgdbJlHPSSsfNMtyznW2nj1zLdLPY1f1i4ySWiTrbMrdrgqnZmHysjMSZu6Ikbhztv4q0pmwV+PG44SVOdlvBxddI9yUG65xWiTcy8e2s0+mrafpKm8faPNexLxzaDZrVfbf8A3FdH+fuoybf6PhGHdMeu73BaeFl+gtD8w7X1zvjcFpnUBz8VGf2ohaProsb0LhmAOtwRU6pCmlKmPKVBEq+smynVdR3/AATSpUrekX6tX/hv/tK8sDhwPj9y9V6Qj6tX/hv/ALSvKD3eIXR4eqnJpcF0wqUabKbabCGgAEkyd+7tUjunVbX0dL+r5rKVO7QbxwT6dMwfmFd8eHZbrSf+uMQbZKXg7/kkf0yxM2bS/ld/yVHRodiJbhwbqLMPw91ZjpViDeKf8p/5KBnSbEkgksyyJIbpzuboYUhEKMMgQlZjrgbo+r0pxTXEEBp+y9gzDhMGNIPeuf0sxQ0cyPZC7bbTUdSedTSpA8y0ZSf6UBUw+9OeuuYLaNd0vxUes3f+wOXzSN6W4sz+cGn2G8RyVVUoW8ePJRCYMk6c+IVzHD8LdW//AKrxf/u/0M/4qpq1SXOJiSSSYHHsUbXBPcBfXw+9X64zqFuvQegTZw5n7buXBaMsWd+j/wDVj7bv8VpCuPP7VcNoNhx7FLFyU2nqnDf2lKBxK5NK5Mi1dfH4JpTsQL+KbyUKV/SE/Va/8Op/aV5HEr1zpB+q1/4dT+0ryemOQW/hvFLI/J7giaNFdTZp8kU1irLNMhWUwLKRjjwsmubaZPiVECRr/dp3LLatJnvDdSnloMHjCEeATMpz3adqAtsVTMUtPU8ZfUPxjuQgYS4cMoTajxkpnhmB5kHNPg4DuUFGo2b+5ECR9DVBVKGqLcWEkcI81HVZwFrK8cisVjqJB0PgkcDJsfBF1GX70E4XPat8btL0b6PwfyY+274LSj3rNfR5+rH23f4rUxZcef2q50YwXSuN0jdSmOdx4ohUrnLlBUelVEIxJuO/4KB1Qb0VX1HeonBY2tIq9uVc1CoxoJc5jgBzII1XnTdl1R+x5j5r0ms66q6zVHy5Y9L9JWPGDqD9nzXeiq/ZHj9y0dVDuU3z5H8cZ+pSqgaN8T5WU2wdlmviGU6pcGON8jsrrAmxI+Cs6gT9j5hiaeT1s7QO8wfIlHzZaP44O299HgJacFUIgddtdzsxdOrXtbERFiO/hmsR0Ox7CYpB4G8VaRHcHPDvJezej14z5D8ear8badOCWPmyK4R5MdgY70bfzJnO62anYQy/rRf4IvY/R7F+kb6ajSyXnPWpAaGLMqh+vBbNjG53EDUtHeOW7VHejiFpfLlovSKLpH0ewnoGvp5qdcEBwpufUpOBMXdVEzB3Ejt1FBT2NOr3eXyWx262KXePf9ypqDYKz+TKcbV6ygqPRhp1c/xHyRTOhdLVzn+P3K1wZVq3RVPLl+puMA7H2YMOMlNxyzN7mTHyVsaJ+0VBTtpCMabKsb+pqJgiZKhe74p1WqAUPWrhbYxnSVCuUDqi5aaTtc1zcd6ifopcRqFC4LlybQFUCrKuqs6qrK2qwya4gq7UO9vxRVUoaqs2iFrUR0fH1ukP32qNrUzYlcNxlPMY6wTkJ6lX3qkx8/jj2d6tazpuNIMKn2k7SZufd9yISvwzi46Wt9ytWsQGGbc9w7rq0aFtj0iq3pA381HMfFUFNaLbw/Njt+BWdpG6jLtWPQ7DKxok71W4d91Y0LpSlYkps60xfj8PepzUsmQkcFtLyiwCzZ+KrucaTQ4CNLwDpNxwSYjYGPYxz3UiWtEnKJdG8hodJ7lsugWlX/b/AM1rgVvjlWVxfOeK2279k8d0eBnVcvSunv0Z08WXVsMRSxGrhpTqnnHquP2hrvG9cn70TEzEm6Fe9TYxyGqFc+V5ayIar5MKrxRMntR7jdV2LKxyrSQFUeVE4p9dDk/NZ/1aLaGKaxhJMWR30e9HmYgflJrOY9jxlFiw62O8bllNo44PewkHIDcnS0he2bD2bhcNSy0m+iL8rnSXPY50C9yYW1msf+s98hanpmEzRzC3XZ1w7w7N43qs2ljGj9IMgE3f1Y03lX13PtTzDixzT7jKZjalVg6vp29ziFjJJ/VbZrC7ToTPpqUaznbp48U+r0owwJaK1Nzhua4OPgFN/wCYxAt6SqOIgg+5Q1cTVf6wxNQcAyq/ya0ytsck2Krau2H1i1tFjoBMkiAfio6QN51+O9F4t9dg6uGqDm8ej/pd1vJVmEpvp/pTDnkkDnqffonlNwRa4e3YrXDqpoOR9F0XWR0bGqjqOUQrzvUfp7/iVpKnTXdAjar/ALf+a1qx30fOkVf9v/NbELoxZUrXcVySFyonleKxInxQ1fE6rLP2+Yu0+/8AGiFq7ddwKwywtrSWaan0xveT7kFi68ys83bTidCnF+Jf6lGo7saT7govjq5lFg+ohq9SAexC1MDj92Frf/m8/wCKHqbG2i4fq1bupu+SWPi1ezucbH6KGtcKxLWOiLOAIIJcd+mmq3OKcz9l/oxvpvYSz/6Ob6g7iLWAusJ9HWya9GnX9NTqUnE0w3O0sNpcYntC0DcdWYQHAO1mReN1xYeCeU5TKkx2AL2w1gPA06rTB1mCWuPZChqUazQOrXG7q5nG3Jsrn45huWAdl45yYWe2jtmg2oOsQfxzUa/FbWRxOIm35ZHsVvkmOdiDrTxJ7Wv/AMrKtrbYpgyHu0i0n3IHF7bpuEND83GI85lV609xemnWH+kGc6j2MHgCXeSrNobJe5zX1a9NwkACmHQJ1hzgJPOFmsZtPriQ7QR1reCuWY+pWYxroa25EWkgRJMqpLE2ypW7UYCQToSPCyLpbYZxVZ0f2ZRxFX0dSq6nmPUIaHNc4n1SZGU8Ft8P9G1Ob13fygfFO4QvZnX7XYEO7agknraX4LaUPo7oZjNZ8brD3/cj6P0eYYa1KxHa0f4ok0VqD6MMTmFXjDJ/q+a3wKp9i9H6OGk0Q6XQHFxJkDTkNdwVuCtJUU4LlwXLRLO1tgYYkH0FAAf/ABs8+rySDC0GTlp07fZptR7qVoJPCUI/DOykRNxGnuNty52hHVss5WgWnQd2gCh/8q8uAytIIJJkiDe0Ty81NUpElxIPq8N8DxQopGWWJ1kxonqGC2jtoAdZwad4Bkx7BlVmC6TgG8i+hbY/y3UuO6PmoS5pLXcMpjj2qud0WxGtu2Y7OfcpsVLGgx20mVWWzNdqDJLTxBG6yraVB9XRruZEEa20O+PNdR2a5jcpzSN54qbB4d7RBa6CbENmOROt1nMraNQJi9kvEjIbxw579yw22ejdWc3ozG64MjuK9WFeq0w4WNgHNjTXUcFabO0ywDrYNhsHcNxVy88E8Fq7OexrSWkAzB+EqDL2cJ1X0XToNaCCA0TpYjuBFvuTGYZpcXMZTzQOsW5TA00udTw1V7S+chgnVHgU2PqOA0Y0vNjrAB4rWbO6M42qA1tJ1O3r1BkjuNz4L2EUjIzQSDIjcbxpeO1TB07ojQm4740TtDE7B6BU6Ba95L6jSD9hgIMyBq6DxPctiGcx4qdz91ifI/JQ5XFx1DdxEHtHFLYOcJiT4lTUzz+Kgey3rfCe6FJh6W+TfmCghA7kubfu+KaLjf5IV2IaTlLhJsBobayjegsAVyHo1YkE3Hu3FIrmRaUOL25keWCm4mRBPVDtN5tv8tFEekTs2UUutMAcOJ+/RWdbDNf6wldSwzW+qI8z3krHlfCF2NrQYDJ4afG6g/LsSdRTHDXz4+SM/JnEy0SNDfgq7LXcSPQEEHe9olvEQe1VscGtq4omfSsgRLfRcvtTfUaK2wlNxb1nOLt8AAd1k0UHRppzHzUTGVWuzFzGtBEgumRv00StA1mHJsc1t5MT4J7sINY035jY+KSlWDwHMLS29wQQeKljf93kqJG6iHCI4akwd+hT3tuJJHIC3833hSF3Ez3fJLm7PcgIshOogaTYp1og37ZCcTwHjb701xnWewICN9I8QOwT5JQYtlnmePYnHTcPxxSEjSHefySBkTYnuAlPAi3vE2964ttEx5eSflG/cmHOjfDhySCm3gOc2PnCWdL24QkrSdCG83DN5fegimm2IAn8cVXVNj02vFUNIcLmHuA37geZ3K1H4gKPJB0jn90pWbPalp4Co14NNzIvIOaefLhuSq5NMa+JiFyn10EEFMqSATwRKjDY8+avRGsFpn4J7RNiJ7p81GzXxUlPhfxTM57bXgdpSejJFyY7B8U9wgEhQYV5dTDnXN796eiSDlfukpHvA3gdpI8l2YlwB0IHxTq/VFrJGaXzcAmN56oPlMKFuIg3a10/Yl198mIHj3KSjRa67hJn3G1kHtnFvZAaYFtw+SQHU6k7i32r+5OsftdwgKCgOoHb4F11KqXOLSbeHHeEQJg1o4DhrPgbp2bjPaeqm0rEgQAkc43ufhv3JkkjgRHACfNMfyBPafmU3FuyskRaIsOIUNBxNSDcSRBvx0nRKmnDYPrQPsxv7Uop8ieZv7gpH2iLKGiM2bNeDH4CNAjZAALgTyt/TJhTtqHSFEbBR0DLZJOrve7d3IAiRfzgFco2mDC5Af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2051" name="Picture 3" descr="C:\Users\Katia\Desktop\sem no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36912"/>
            <a:ext cx="3024336" cy="3672408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3995936" y="2636912"/>
            <a:ext cx="48245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bg2">
                    <a:lumMod val="25000"/>
                  </a:schemeClr>
                </a:solidFill>
                <a:latin typeface="Bradley Hand ITC" panose="03070402050302030203" pitchFamily="66" charset="0"/>
              </a:rPr>
              <a:t>Contam os habitantes da rua que , junto desta fonte , se encontravam os namorados.</a:t>
            </a:r>
          </a:p>
          <a:p>
            <a:r>
              <a:rPr lang="pt-PT" sz="2400" b="1" dirty="0" smtClean="0">
                <a:solidFill>
                  <a:schemeClr val="bg2">
                    <a:lumMod val="25000"/>
                  </a:schemeClr>
                </a:solidFill>
                <a:latin typeface="Bradley Hand ITC" panose="03070402050302030203" pitchFamily="66" charset="0"/>
              </a:rPr>
              <a:t>Também aqui  as senhoras para conversarem das suas lides diárias, enquanto enchiam as bilhas com água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214422"/>
            <a:ext cx="9036496" cy="5357850"/>
          </a:xfrm>
        </p:spPr>
        <p:txBody>
          <a:bodyPr>
            <a:noAutofit/>
          </a:bodyPr>
          <a:lstStyle/>
          <a:p>
            <a:pPr algn="ctr"/>
            <a:r>
              <a:rPr lang="pt-PT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Comércio e profissões</a:t>
            </a:r>
            <a:r>
              <a:rPr lang="pt-P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</a:br>
            <a:r>
              <a:rPr lang="pt-P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</a:b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Na Lapa, os mais idosos vivem da agricultura.</a:t>
            </a:r>
            <a:b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</a:b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</a:b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Durante </a:t>
            </a: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muitos anos os habitantes da Lapa e da rua Prof. Artur Simões viveram da prática da agricultura.</a:t>
            </a:r>
            <a:b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</a:br>
            <a:r>
              <a:rPr lang="pt-PT" sz="2800" b="1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Atualmente</a:t>
            </a:r>
            <a: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 o comércio, embora em pequena escala, já deu lugar a novas profissões e a outra dinâmica da pequena aldeia:</a:t>
            </a:r>
            <a:br>
              <a:rPr lang="pt-PT" sz="2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</a:br>
            <a:r>
              <a:rPr lang="pt-P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pt-PT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RUA PROFESSOR ARTUR SIMÕES: </a:t>
            </a:r>
          </a:p>
        </p:txBody>
      </p:sp>
      <p:sp>
        <p:nvSpPr>
          <p:cNvPr id="2050" name="AutoShape 2" descr="data:image/jpeg;base64,/9j/4AAQSkZJRgABAQAAAQABAAD/2wCEAAkGBxQTEhQUEhQUFhQXGBUYFRcYGBwUFxcVGBwWFxUYGBQaHCggGBwlHBQXITEhJSkrLi4uFyAzODMsNygtLisBCgoKDg0OGhAQGiwfHBwsLCwsLCwsLCwsLCwsLCwsLCwsLCwsLCwsLCwsLCwsLCwsLCwsLCwsLCwsLCwsLCwsLP/AABEIASsAqAMBIgACEQEDEQH/xAAcAAABBQEBAQAAAAAAAAAAAAAEAQIDBQYABwj/xABGEAABAwIDBAYGBQsEAQUAAAABAAIRAyEEEjEFQVFhBiJxgZGhEzJyscHRByRS4fAUIzM0QmJzkqKywkOD0vEVFlNjgpP/xAAZAQADAQEBAAAAAAAAAAAAAAAAAQIDBAX/xAAhEQEBAAICAgMBAQEAAAAAAAAAAQIRITEDEhMyUUEEcf/aAAwDAQACEQMRAD8A8pC5cuVsSrlyVAcuXJYTIiVcuQCLkqRAclKVm7tSIDin1KcRcXE8eNjzso1yZlXp3QE/U2+2/wB68wC9M6Dfqbfaqe9Rl0rDtBWf9ar9jPcFV7dq9Qe2PcU/aGODMTUnR2UTwMW7kDtl5LWxucD5H5rWdw1r0TdAfyAH9VRHbQM1Wj+GPFyrOibrPniB/cfijqpnED2qfkZS1o9gdobMbRrOy+q/rAfZ1kdkrkb0gd+db7I95SLkznLWXh54FyWF0LoczksJYSwmRIXQnQlhAMhcngLoQRkLoT4SQgEaPx4pIUjW2J4JsIM0hIpCJk9/n96ZCAQL03oSPqTO2p/cV5pC9K6Gn6nT7an97ln5Omnj7ZPpJ+nqdo9wQuzsaLU36HQn3FT9I3fnqntFUu9dHckL+tzsTDejDuBNuMLg/wCtD22+TZVfsDaUwx5v+yePLtReFvip/fP9hRZ+mn2t1sQATHVF/ErlFtN4OIdxAbFpBsLHhrMrlweT7dtsemHASgKQNS5NF1OYyEsKXIlyJkjhdCkLVJh8M57srGuc47miT4BBBwEkLR4Xow4x6WoGfusHpXeRDdODj2KyobDotFqJfzqPJ05MyiO2UtrmFYqEi37MGBGSjRBv/pMm2hktlGOolzRLWRFwWNI5iCEbP0ebRZNhegV8FTOtGkd9qbWW7WgIGpsOg6ZpuZf9h55bn5uPJGx6MbCSFoK/Rwm9GoH69V35t3cScp7ZCpsThXU3ZXtLXcCI7xxHNNOrA8L0jojTccJThpPr6D99y86hevdAqf1On3qPJzF4dvMdvhza1QOEOzOkHmZHkQqkFa3pjs9z8ZWIcLuEC82a0bhyVCdkuGrmdlxHktJnNHcajou0haHYlYmowuMklxPMwQgKewan2qfif+KNbseqGtylktMyHfctbnjZ2nVaDAupDEVHOIzSAG3GjQbumOO7cVyHw3RLFVXmpNLrTbM61omzUi8ry/55nlba3nT0VnQ/Bky7D03HiQSfElc7oDgHGThm9z6jfIPhaKiiWrrZMY/6OcDP6Jw7KlT4uQuJ+jbBQY9I02g5yY42Oq2eJrhvM6AC5J4ALM7a2oQ7I0gv/aIu2nyG5z+J0G6TcODTIbR6E4WlpUrPcTIYMoMe1Fh3E6dqZQwWVpaxrabJu1u+NMzjdx5klXQp9/4J+KR1EQUwrqeHED91E06IjRT0qN08MQaL0UBNfSEWsP8ApE5OSa+mY0Cn2h6oJ9ObAHt+9MdQjxViWHhKiAB8f+0/aDVBtw4nRD4jANeHNe0ObwIsOY3tPMQVbMZdI+BromTD47oi8u+r9af2HEBw7Do7yOmuq9F6HYN9LDtp1GlrwBIiP2W+MadyrKrbgRKs9lbZh+SrusH+4O+anLoSDXUarSS2m0iSQc8E92WyWniKpPWbAvfOHeUSi21Te+86ciYTajTEz2qOFK2s+v8AssJHEVGCe4ukKJrqw1pv/mafirN1A5cwd3KMYtwsD+OxHAJhqVVzZz5LnqueA619Jva65OrYBzoe9zXRcGcxbOulglU2noH0w2rXw9UNpODW5Wm7Wu4zchU7OluL+2zsyDvVz09oziP9tvxWZp4ds6cFsgXW6WYgHL1A53VLwDIB+zfq7xIup6VPgqfF0fzghXmHb1RyAQCtanApcqkDNErkchjWKRkJ6RosoUbIlI4pKjwCJ36JlLEMf6pmRI7JInxB8E9EmJTBCjGKYTGYTYd5iB29YeKnaEWAO5l7Jg4GBw+JRZCa9lkuuj7QABD1KYva5RLmwU3LxWku09CcFtYMb6OqDb1XACY4EzeEZ/5aiacT1g6c37sGxE8YVT6IAQJPtGT5oY0xOiXrBtf4ja9OoWta4ABoFmxMC7ie4ovB1WuaI9Q+PCZWXo4MVDkFswIJGoEGY5xK1OzdkUWANNas+LCYbH8sKMpycD4uj6JxFnAixiewhci8dgQ1sioXgEQDqNxvELkgE6bj6wJ+w3/JZukySfctP00Z9ZH8Md93Kgp01qlX4mlDxqbeQVrhxDUDiAS78aKwp9iLdGlpMm6kyXC6mbJ+a6gyZENhcUyoSGkmN+4xEwe9EV3dU66c0EzJQaXRDWttryt3kqpIWxNbK0EuIAESXEADdqUnoxuA7uapqmPz0wS4uDnE6XEQQBAGhKuMK/MxpiLDdA7uSdx1BLsopgaADu7PkPBOCV7oEmfBQenBgNNzN+Am5/G/vU6NJn15TPdqlKjbBgN9Ue/cPj4KWUA17ZChZw4IglDYgWkd/YlOKfZzhZDhsohyiC0QlweHzPa29505AlXVPYxA0d/L8VT4MS8Rz9ytmYWVGUOJhso8Db91cuZglyn1PYbpTiWVKwcx0tyATukFwI8fcqppRGOGUt7Cf6nFCmJWiUbm9bjbtCLoiygyqZo7fFTTiZqc3VMptTw241SNHjnxTedIB8dyonVxWp5T1tBF2kbxJ33AVrteiS0DMA0k5pPLdP4uqXZdJvpH5c0WDRxnf5LfxzjbPILhsC6m50mYEt56gWnyV1hqz2OJyktJAuSBr1S23DXuS18A59g2wG8iY4CFLUwL3uBq3aN0ynllL2JNO29ii0NaDGadNZEQPPyWcZii3rB8ZiJAB37hbS5Wnx2z87QGwCAQJFoPZoeBVbW2TDSctFpF5ObQa3vaEsLNHYs9lHqAcLE8Zh2a+8hwRZCC2dSe1sPg75YZ4AWI4ACyOiRYrLLtUcmZZB71L6PmfJRRzO/gpMHT4bxZI48EpADzOuvj/wBJZHFXKVPwdUNqAuIbuk8TYDxMLS4WoCYkEmwAFzxtvWWLZICgfhHZ+rGWGhwN4Em48B4JWE37MM77J8ClWIGGguMzJJ/HifFcl6nsTjdR2H3lDhinxIuO/wB6YwKiBY/Eikxz3zlbcxcx2Ksb0zwvF/8AIiulLfq1bm33LzJlJa+PxzKci3T2PAYoVKbXsnK4SJtbsRANxZVnRj9Vo+wPirQahYXi6UjxOHa8Q9pPfHxQlLY1MaB+79pWaTd3JzKzqlqGMEbju4JXu5FBtdXAFmuOVskx6xNxYjQT804Oqkw4NAOa41H2bTfd5960YjNyUVelnaWyROhGoPig5xEAQJhpJBbM5gHC9oy37+SIwT6sxUa0DLqDfNPCTYi6OglwtMsAaYMAARaw4yVK88uCXekd8kAubkVQYvpTh6bnMe5wc0kHqk3niFfryHpG76zX/iP95WniwmV5K3T0LZu0qeIzupkkCAZGW9zv7UY5gi6zH0dD81V/if4tWtewGx0Rljq6hbMosgjv+CfUJDmRvDge3qkDtjN4FcwdYdh+CmqsktPAk+UfFII6maRAEea5SlcgkeNfcQoiJUtf1u5M7ElK3pKPq1X2SvMxPFem9IG/Va3sO9y8yW/h6TXqfRkfVaPs/Eqyyqs6Mz+S0fZ+JVpdc+XdXClqVoSGVzZUmjquA+5NcXbmjvN54eC6uSJdE5RMTw/BVXX23MZR2zfwhBLJrzo5pHmPFEMbZV2Gx3pjla0iLkkxBGmmqsGAgAIBcglI5oSyZSOQZMq8j2/VP5RWuf0tTeftFetryHbUGvW1/SVN/wC8eS6P8/dRk130eE+hqSZ659zVq3FZf6PQPQO4Zzz3Bah44Kc/tRHU29YdhRMIXDul/YEWQpFIQuXELkEHrN6345JQEuIaZ8U0h3FJSv6QT+TVvYd7ivMgw8D4L0zb5P5NXk/6b/cV5dlW/h6qcnq3RkxhaINur8SrLMJVZ0XH1Sj7A+Ks4uubLurjnOHELg5c5ICpMypWA71jMVi8Q3KKRdEwRJgDdp33Wvr67uY5LO1tnmSQ45ZgdbJlHPSSsfNMtyznW2nj1zLdLPY1f1i4ySWiTrbMrdrgqnZmHysjMSZu6Ikbhztv4q0pmwV+PG44SVOdlvBxddI9yUG65xWiTcy8e2s0+mrafpKm8faPNexLxzaDZrVfbf8A3FdH+fuoybf6PhGHdMeu73BaeFl+gtD8w7X1zvjcFpnUBz8VGf2ohaProsb0LhmAOtwRU6pCmlKmPKVBEq+smynVdR3/AATSpUrekX6tX/hv/tK8sDhwPj9y9V6Qj6tX/hv/ALSvKD3eIXR4eqnJpcF0wqUabKbabCGgAEkyd+7tUjunVbX0dL+r5rKVO7QbxwT6dMwfmFd8eHZbrSf+uMQbZKXg7/kkf0yxM2bS/ld/yVHRodiJbhwbqLMPw91ZjpViDeKf8p/5KBnSbEkgksyyJIbpzuboYUhEKMMgQlZjrgbo+r0pxTXEEBp+y9gzDhMGNIPeuf0sxQ0cyPZC7bbTUdSedTSpA8y0ZSf6UBUw+9OeuuYLaNd0vxUes3f+wOXzSN6W4sz+cGn2G8RyVVUoW8ePJRCYMk6c+IVzHD8LdW//AKrxf/u/0M/4qpq1SXOJiSSSYHHsUbXBPcBfXw+9X64zqFuvQegTZw5n7buXBaMsWd+j/wDVj7bv8VpCuPP7VcNoNhx7FLFyU2nqnDf2lKBxK5NK5Mi1dfH4JpTsQL+KbyUKV/SE/Va/8Op/aV5HEr1zpB+q1/4dT+0ryemOQW/hvFLI/J7giaNFdTZp8kU1irLNMhWUwLKRjjwsmubaZPiVECRr/dp3LLatJnvDdSnloMHjCEeATMpz3adqAtsVTMUtPU8ZfUPxjuQgYS4cMoTajxkpnhmB5kHNPg4DuUFGo2b+5ECR9DVBVKGqLcWEkcI81HVZwFrK8cisVjqJB0PgkcDJsfBF1GX70E4XPat8btL0b6PwfyY+274LSj3rNfR5+rH23f4rUxZcef2q50YwXSuN0jdSmOdx4ohUrnLlBUelVEIxJuO/4KB1Qb0VX1HeonBY2tIq9uVc1CoxoJc5jgBzII1XnTdl1R+x5j5r0ms66q6zVHy5Y9L9JWPGDqD9nzXeiq/ZHj9y0dVDuU3z5H8cZ+pSqgaN8T5WU2wdlmviGU6pcGON8jsrrAmxI+Cs6gT9j5hiaeT1s7QO8wfIlHzZaP44O299HgJacFUIgddtdzsxdOrXtbERFiO/hmsR0Ox7CYpB4G8VaRHcHPDvJezej14z5D8ear8badOCWPmyK4R5MdgY70bfzJnO62anYQy/rRf4IvY/R7F+kb6ajSyXnPWpAaGLMqh+vBbNjG53EDUtHeOW7VHejiFpfLlovSKLpH0ewnoGvp5qdcEBwpufUpOBMXdVEzB3Ejt1FBT2NOr3eXyWx262KXePf9ypqDYKz+TKcbV6ygqPRhp1c/xHyRTOhdLVzn+P3K1wZVq3RVPLl+puMA7H2YMOMlNxyzN7mTHyVsaJ+0VBTtpCMabKsb+pqJgiZKhe74p1WqAUPWrhbYxnSVCuUDqi5aaTtc1zcd6ifopcRqFC4LlybQFUCrKuqs6qrK2qwya4gq7UO9vxRVUoaqs2iFrUR0fH1ukP32qNrUzYlcNxlPMY6wTkJ6lX3qkx8/jj2d6tazpuNIMKn2k7SZufd9yISvwzi46Wt9ytWsQGGbc9w7rq0aFtj0iq3pA381HMfFUFNaLbw/Njt+BWdpG6jLtWPQ7DKxok71W4d91Y0LpSlYkps60xfj8PepzUsmQkcFtLyiwCzZ+KrucaTQ4CNLwDpNxwSYjYGPYxz3UiWtEnKJdG8hodJ7lsugWlX/b/AM1rgVvjlWVxfOeK2279k8d0eBnVcvSunv0Z08WXVsMRSxGrhpTqnnHquP2hrvG9cn70TEzEm6Fe9TYxyGqFc+V5ayIar5MKrxRMntR7jdV2LKxyrSQFUeVE4p9dDk/NZ/1aLaGKaxhJMWR30e9HmYgflJrOY9jxlFiw62O8bllNo44PewkHIDcnS0he2bD2bhcNSy0m+iL8rnSXPY50C9yYW1msf+s98hanpmEzRzC3XZ1w7w7N43qs2ljGj9IMgE3f1Y03lX13PtTzDixzT7jKZjalVg6vp29ziFjJJ/VbZrC7ToTPpqUaznbp48U+r0owwJaK1Nzhua4OPgFN/wCYxAt6SqOIgg+5Q1cTVf6wxNQcAyq/ya0ytsck2Krau2H1i1tFjoBMkiAfio6QN51+O9F4t9dg6uGqDm8ej/pd1vJVmEpvp/pTDnkkDnqffonlNwRa4e3YrXDqpoOR9F0XWR0bGqjqOUQrzvUfp7/iVpKnTXdAjar/ALf+a1qx30fOkVf9v/NbELoxZUrXcVySFyonleKxInxQ1fE6rLP2+Yu0+/8AGiFq7ddwKwywtrSWaan0xveT7kFi68ys83bTidCnF+Jf6lGo7saT7govjq5lFg+ohq9SAexC1MDj92Frf/m8/wCKHqbG2i4fq1bupu+SWPi1ezucbH6KGtcKxLWOiLOAIIJcd+mmq3OKcz9l/oxvpvYSz/6Ob6g7iLWAusJ9HWya9GnX9NTqUnE0w3O0sNpcYntC0DcdWYQHAO1mReN1xYeCeU5TKkx2AL2w1gPA06rTB1mCWuPZChqUazQOrXG7q5nG3Jsrn45huWAdl45yYWe2jtmg2oOsQfxzUa/FbWRxOIm35ZHsVvkmOdiDrTxJ7Wv/AMrKtrbYpgyHu0i0n3IHF7bpuEND83GI85lV609xemnWH+kGc6j2MHgCXeSrNobJe5zX1a9NwkACmHQJ1hzgJPOFmsZtPriQ7QR1reCuWY+pWYxroa25EWkgRJMqpLE2ypW7UYCQToSPCyLpbYZxVZ0f2ZRxFX0dSq6nmPUIaHNc4n1SZGU8Ft8P9G1Ob13fygfFO4QvZnX7XYEO7agknraX4LaUPo7oZjNZ8brD3/cj6P0eYYa1KxHa0f4ok0VqD6MMTmFXjDJ/q+a3wKp9i9H6OGk0Q6XQHFxJkDTkNdwVuCtJUU4LlwXLRLO1tgYYkH0FAAf/ABs8+rySDC0GTlp07fZptR7qVoJPCUI/DOykRNxGnuNty52hHVss5WgWnQd2gCh/8q8uAytIIJJkiDe0Ty81NUpElxIPq8N8DxQopGWWJ1kxonqGC2jtoAdZwad4Bkx7BlVmC6TgG8i+hbY/y3UuO6PmoS5pLXcMpjj2qud0WxGtu2Y7OfcpsVLGgx20mVWWzNdqDJLTxBG6yraVB9XRruZEEa20O+PNdR2a5jcpzSN54qbB4d7RBa6CbENmOROt1nMraNQJi9kvEjIbxw579yw22ejdWc3ozG64MjuK9WFeq0w4WNgHNjTXUcFabO0ywDrYNhsHcNxVy88E8Fq7OexrSWkAzB+EqDL2cJ1X0XToNaCCA0TpYjuBFvuTGYZpcXMZTzQOsW5TA00udTw1V7S+chgnVHgU2PqOA0Y0vNjrAB4rWbO6M42qA1tJ1O3r1BkjuNz4L2EUjIzQSDIjcbxpeO1TB07ojQm4740TtDE7B6BU6Ba95L6jSD9hgIMyBq6DxPctiGcx4qdz91ifI/JQ5XFx1DdxEHtHFLYOcJiT4lTUzz+Kgey3rfCe6FJh6W+TfmCghA7kubfu+KaLjf5IV2IaTlLhJsBobayjegsAVyHo1YkE3Hu3FIrmRaUOL25keWCm4mRBPVDtN5tv8tFEekTs2UUutMAcOJ+/RWdbDNf6wldSwzW+qI8z3krHlfCF2NrQYDJ4afG6g/LsSdRTHDXz4+SM/JnEy0SNDfgq7LXcSPQEEHe9olvEQe1VscGtq4omfSsgRLfRcvtTfUaK2wlNxb1nOLt8AAd1k0UHRppzHzUTGVWuzFzGtBEgumRv00StA1mHJsc1t5MT4J7sINY035jY+KSlWDwHMLS29wQQeKljf93kqJG6iHCI4akwd+hT3tuJJHIC3833hSF3Ez3fJLm7PcgIshOogaTYp1og37ZCcTwHjb701xnWewICN9I8QOwT5JQYtlnmePYnHTcPxxSEjSHefySBkTYnuAlPAi3vE2964ttEx5eSflG/cmHOjfDhySCm3gOc2PnCWdL24QkrSdCG83DN5fegimm2IAn8cVXVNj02vFUNIcLmHuA37geZ3K1H4gKPJB0jn90pWbPalp4Co14NNzIvIOaefLhuSq5NMa+JiFyn10EEFMqSATwRKjDY8+avRGsFpn4J7RNiJ7p81GzXxUlPhfxTM57bXgdpSejJFyY7B8U9wgEhQYV5dTDnXN796eiSDlfukpHvA3gdpI8l2YlwB0IHxTq/VFrJGaXzcAmN56oPlMKFuIg3a10/Yl198mIHj3KSjRa67hJn3G1kHtnFvZAaYFtw+SQHU6k7i32r+5OsftdwgKCgOoHb4F11KqXOLSbeHHeEQJg1o4DhrPgbp2bjPaeqm0rEgQAkc43ufhv3JkkjgRHACfNMfyBPafmU3FuyskRaIsOIUNBxNSDcSRBvx0nRKmnDYPrQPsxv7Uop8ieZv7gpH2iLKGiM2bNeDH4CNAjZAALgTyt/TJhTtqHSFEbBR0DLZJOrve7d3IAiRfzgFco2mDC5Af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706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4800" y="1167494"/>
            <a:ext cx="8601076" cy="5357850"/>
          </a:xfrm>
        </p:spPr>
        <p:txBody>
          <a:bodyPr>
            <a:noAutofit/>
          </a:bodyPr>
          <a:lstStyle/>
          <a:p>
            <a:pPr algn="ctr"/>
            <a:r>
              <a:rPr lang="pt-PT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  <a:cs typeface="Arabic Typesetting" pitchFamily="66" charset="-78"/>
              </a:rPr>
              <a:t>Comércio e profissões </a:t>
            </a:r>
            <a:r>
              <a:rPr lang="pt-P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pt-PT" sz="2400" b="1" cap="none" dirty="0" smtClean="0">
                <a:latin typeface="Comic Sans MS" pitchFamily="66" charset="0"/>
                <a:cs typeface="Arabic Typesetting" pitchFamily="66" charset="-78"/>
              </a:rPr>
              <a:t>Em frente à Escola Primária existe ainda uma oficina de mecânica.</a:t>
            </a:r>
            <a:br>
              <a:rPr lang="pt-PT" sz="2400" b="1" cap="none" dirty="0" smtClean="0">
                <a:latin typeface="Comic Sans MS" pitchFamily="66" charset="0"/>
                <a:cs typeface="Arabic Typesetting" pitchFamily="66" charset="-78"/>
              </a:rPr>
            </a:br>
            <a:r>
              <a:rPr lang="pt-PT" sz="2400" b="1" cap="none" dirty="0" smtClean="0">
                <a:latin typeface="Comic Sans MS" pitchFamily="66" charset="0"/>
                <a:cs typeface="Arabic Typesetting" pitchFamily="66" charset="-78"/>
              </a:rPr>
              <a:t>Sempre com carros na rua, mas nunca se ouve barulho de trabalhadores!</a:t>
            </a:r>
            <a:endParaRPr lang="pt-PT" sz="3200" b="1" dirty="0"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42852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endParaRPr lang="pt-PT" sz="4000" b="1" dirty="0" smtClean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pt-PT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abic Typesetting" pitchFamily="66" charset="-78"/>
              </a:rPr>
              <a:t>RUA PROFESSOR ARTUR SIMÕES </a:t>
            </a:r>
          </a:p>
        </p:txBody>
      </p:sp>
      <p:sp>
        <p:nvSpPr>
          <p:cNvPr id="2050" name="AutoShape 2" descr="data:image/jpeg;base64,/9j/4AAQSkZJRgABAQAAAQABAAD/2wCEAAkGBxQTEhQUEhQUFhQXGBUYFRcYGBwUFxcVGBwWFxUYGBQaHCggGBwlHBQXITEhJSkrLi4uFyAzODMsNygtLisBCgoKDg0OGhAQGiwfHBwsLCwsLCwsLCwsLCwsLCwsLCwsLCwsLCwsLCwsLCwsLCwsLCwsLCwsLCwsLCwsLCwsLP/AABEIASsAqAMBIgACEQEDEQH/xAAcAAABBQEBAQAAAAAAAAAAAAAEAQIDBQYABwj/xABGEAABAwIDBAYGBQsEAQUAAAABAAIRAyEEEjEFQVFhBiJxgZGhEzJyscHRByRS4fAUIzM0QmJzkqKywkOD0vEVFlNjgpP/xAAZAQADAQEBAAAAAAAAAAAAAAAAAQIDBAX/xAAhEQEBAAICAgMBAQEAAAAAAAAAAQIRITEDEhMyUUEEcf/aAAwDAQACEQMRAD8A8pC5cuVsSrlyVAcuXJYTIiVcuQCLkqRAclKVm7tSIDin1KcRcXE8eNjzso1yZlXp3QE/U2+2/wB68wC9M6Dfqbfaqe9Rl0rDtBWf9ar9jPcFV7dq9Qe2PcU/aGODMTUnR2UTwMW7kDtl5LWxucD5H5rWdw1r0TdAfyAH9VRHbQM1Wj+GPFyrOibrPniB/cfijqpnED2qfkZS1o9gdobMbRrOy+q/rAfZ1kdkrkb0gd+db7I95SLkznLWXh54FyWF0LoczksJYSwmRIXQnQlhAMhcngLoQRkLoT4SQgEaPx4pIUjW2J4JsIM0hIpCJk9/n96ZCAQL03oSPqTO2p/cV5pC9K6Gn6nT7an97ln5Omnj7ZPpJ+nqdo9wQuzsaLU36HQn3FT9I3fnqntFUu9dHckL+tzsTDejDuBNuMLg/wCtD22+TZVfsDaUwx5v+yePLtReFvip/fP9hRZ+mn2t1sQATHVF/ErlFtN4OIdxAbFpBsLHhrMrlweT7dtsemHASgKQNS5NF1OYyEsKXIlyJkjhdCkLVJh8M57srGuc47miT4BBBwEkLR4Xow4x6WoGfusHpXeRDdODj2KyobDotFqJfzqPJ05MyiO2UtrmFYqEi37MGBGSjRBv/pMm2hktlGOolzRLWRFwWNI5iCEbP0ebRZNhegV8FTOtGkd9qbWW7WgIGpsOg6ZpuZf9h55bn5uPJGx6MbCSFoK/Rwm9GoH69V35t3cScp7ZCpsThXU3ZXtLXcCI7xxHNNOrA8L0jojTccJThpPr6D99y86hevdAqf1On3qPJzF4dvMdvhza1QOEOzOkHmZHkQqkFa3pjs9z8ZWIcLuEC82a0bhyVCdkuGrmdlxHktJnNHcajou0haHYlYmowuMklxPMwQgKewan2qfif+KNbseqGtylktMyHfctbnjZ2nVaDAupDEVHOIzSAG3GjQbumOO7cVyHw3RLFVXmpNLrTbM61omzUi8ry/55nlba3nT0VnQ/Bky7D03HiQSfElc7oDgHGThm9z6jfIPhaKiiWrrZMY/6OcDP6Jw7KlT4uQuJ+jbBQY9I02g5yY42Oq2eJrhvM6AC5J4ALM7a2oQ7I0gv/aIu2nyG5z+J0G6TcODTIbR6E4WlpUrPcTIYMoMe1Fh3E6dqZQwWVpaxrabJu1u+NMzjdx5klXQp9/4J+KR1EQUwrqeHED91E06IjRT0qN08MQaL0UBNfSEWsP8ApE5OSa+mY0Cn2h6oJ9ObAHt+9MdQjxViWHhKiAB8f+0/aDVBtw4nRD4jANeHNe0ObwIsOY3tPMQVbMZdI+BromTD47oi8u+r9af2HEBw7Do7yOmuq9F6HYN9LDtp1GlrwBIiP2W+MadyrKrbgRKs9lbZh+SrusH+4O+anLoSDXUarSS2m0iSQc8E92WyWniKpPWbAvfOHeUSi21Te+86ciYTajTEz2qOFK2s+v8AssJHEVGCe4ukKJrqw1pv/mafirN1A5cwd3KMYtwsD+OxHAJhqVVzZz5LnqueA619Jva65OrYBzoe9zXRcGcxbOulglU2noH0w2rXw9UNpODW5Wm7Wu4zchU7OluL+2zsyDvVz09oziP9tvxWZp4ds6cFsgXW6WYgHL1A53VLwDIB+zfq7xIup6VPgqfF0fzghXmHb1RyAQCtanApcqkDNErkchjWKRkJ6RosoUbIlI4pKjwCJ36JlLEMf6pmRI7JInxB8E9EmJTBCjGKYTGYTYd5iB29YeKnaEWAO5l7Jg4GBw+JRZCa9lkuuj7QABD1KYva5RLmwU3LxWku09CcFtYMb6OqDb1XACY4EzeEZ/5aiacT1g6c37sGxE8YVT6IAQJPtGT5oY0xOiXrBtf4ja9OoWta4ABoFmxMC7ie4ovB1WuaI9Q+PCZWXo4MVDkFswIJGoEGY5xK1OzdkUWANNas+LCYbH8sKMpycD4uj6JxFnAixiewhci8dgQ1sioXgEQDqNxvELkgE6bj6wJ+w3/JZukySfctP00Z9ZH8Md93Kgp01qlX4mlDxqbeQVrhxDUDiAS78aKwp9iLdGlpMm6kyXC6mbJ+a6gyZENhcUyoSGkmN+4xEwe9EV3dU66c0EzJQaXRDWttryt3kqpIWxNbK0EuIAESXEADdqUnoxuA7uapqmPz0wS4uDnE6XEQQBAGhKuMK/MxpiLDdA7uSdx1BLsopgaADu7PkPBOCV7oEmfBQenBgNNzN+Am5/G/vU6NJn15TPdqlKjbBgN9Ue/cPj4KWUA17ZChZw4IglDYgWkd/YlOKfZzhZDhsohyiC0QlweHzPa29505AlXVPYxA0d/L8VT4MS8Rz9ytmYWVGUOJhso8Db91cuZglyn1PYbpTiWVKwcx0tyATukFwI8fcqppRGOGUt7Cf6nFCmJWiUbm9bjbtCLoiygyqZo7fFTTiZqc3VMptTw241SNHjnxTedIB8dyonVxWp5T1tBF2kbxJ33AVrteiS0DMA0k5pPLdP4uqXZdJvpH5c0WDRxnf5LfxzjbPILhsC6m50mYEt56gWnyV1hqz2OJyktJAuSBr1S23DXuS18A59g2wG8iY4CFLUwL3uBq3aN0ynllL2JNO29ii0NaDGadNZEQPPyWcZii3rB8ZiJAB37hbS5Wnx2z87QGwCAQJFoPZoeBVbW2TDSctFpF5ObQa3vaEsLNHYs9lHqAcLE8Zh2a+8hwRZCC2dSe1sPg75YZ4AWI4ACyOiRYrLLtUcmZZB71L6PmfJRRzO/gpMHT4bxZI48EpADzOuvj/wBJZHFXKVPwdUNqAuIbuk8TYDxMLS4WoCYkEmwAFzxtvWWLZICgfhHZ+rGWGhwN4Em48B4JWE37MM77J8ClWIGGguMzJJ/HifFcl6nsTjdR2H3lDhinxIuO/wB6YwKiBY/Eikxz3zlbcxcx2Ksb0zwvF/8AIiulLfq1bm33LzJlJa+PxzKci3T2PAYoVKbXsnK4SJtbsRANxZVnRj9Vo+wPirQahYXi6UjxOHa8Q9pPfHxQlLY1MaB+79pWaTd3JzKzqlqGMEbju4JXu5FBtdXAFmuOVskx6xNxYjQT804Oqkw4NAOa41H2bTfd5960YjNyUVelnaWyROhGoPig5xEAQJhpJBbM5gHC9oy37+SIwT6sxUa0DLqDfNPCTYi6OglwtMsAaYMAARaw4yVK88uCXekd8kAubkVQYvpTh6bnMe5wc0kHqk3niFfryHpG76zX/iP95WniwmV5K3T0LZu0qeIzupkkCAZGW9zv7UY5gi6zH0dD81V/if4tWtewGx0Rljq6hbMosgjv+CfUJDmRvDge3qkDtjN4FcwdYdh+CmqsktPAk+UfFII6maRAEea5SlcgkeNfcQoiJUtf1u5M7ElK3pKPq1X2SvMxPFem9IG/Va3sO9y8yW/h6TXqfRkfVaPs/Eqyyqs6Mz+S0fZ+JVpdc+XdXClqVoSGVzZUmjquA+5NcXbmjvN54eC6uSJdE5RMTw/BVXX23MZR2zfwhBLJrzo5pHmPFEMbZV2Gx3pjla0iLkkxBGmmqsGAgAIBcglI5oSyZSOQZMq8j2/VP5RWuf0tTeftFetryHbUGvW1/SVN/wC8eS6P8/dRk130eE+hqSZ659zVq3FZf6PQPQO4Zzz3Bah44Kc/tRHU29YdhRMIXDul/YEWQpFIQuXELkEHrN6345JQEuIaZ8U0h3FJSv6QT+TVvYd7ivMgw8D4L0zb5P5NXk/6b/cV5dlW/h6qcnq3RkxhaINur8SrLMJVZ0XH1Sj7A+Ks4uubLurjnOHELg5c5ICpMypWA71jMVi8Q3KKRdEwRJgDdp33Wvr67uY5LO1tnmSQ45ZgdbJlHPSSsfNMtyznW2nj1zLdLPY1f1i4ySWiTrbMrdrgqnZmHysjMSZu6Ikbhztv4q0pmwV+PG44SVOdlvBxddI9yUG65xWiTcy8e2s0+mrafpKm8faPNexLxzaDZrVfbf8A3FdH+fuoybf6PhGHdMeu73BaeFl+gtD8w7X1zvjcFpnUBz8VGf2ohaProsb0LhmAOtwRU6pCmlKmPKVBEq+smynVdR3/AATSpUrekX6tX/hv/tK8sDhwPj9y9V6Qj6tX/hv/ALSvKD3eIXR4eqnJpcF0wqUabKbabCGgAEkyd+7tUjunVbX0dL+r5rKVO7QbxwT6dMwfmFd8eHZbrSf+uMQbZKXg7/kkf0yxM2bS/ld/yVHRodiJbhwbqLMPw91ZjpViDeKf8p/5KBnSbEkgksyyJIbpzuboYUhEKMMgQlZjrgbo+r0pxTXEEBp+y9gzDhMGNIPeuf0sxQ0cyPZC7bbTUdSedTSpA8y0ZSf6UBUw+9OeuuYLaNd0vxUes3f+wOXzSN6W4sz+cGn2G8RyVVUoW8ePJRCYMk6c+IVzHD8LdW//AKrxf/u/0M/4qpq1SXOJiSSSYHHsUbXBPcBfXw+9X64zqFuvQegTZw5n7buXBaMsWd+j/wDVj7bv8VpCuPP7VcNoNhx7FLFyU2nqnDf2lKBxK5NK5Mi1dfH4JpTsQL+KbyUKV/SE/Va/8Op/aV5HEr1zpB+q1/4dT+0ryemOQW/hvFLI/J7giaNFdTZp8kU1irLNMhWUwLKRjjwsmubaZPiVECRr/dp3LLatJnvDdSnloMHjCEeATMpz3adqAtsVTMUtPU8ZfUPxjuQgYS4cMoTajxkpnhmB5kHNPg4DuUFGo2b+5ECR9DVBVKGqLcWEkcI81HVZwFrK8cisVjqJB0PgkcDJsfBF1GX70E4XPat8btL0b6PwfyY+274LSj3rNfR5+rH23f4rUxZcef2q50YwXSuN0jdSmOdx4ohUrnLlBUelVEIxJuO/4KB1Qb0VX1HeonBY2tIq9uVc1CoxoJc5jgBzII1XnTdl1R+x5j5r0ms66q6zVHy5Y9L9JWPGDqD9nzXeiq/ZHj9y0dVDuU3z5H8cZ+pSqgaN8T5WU2wdlmviGU6pcGON8jsrrAmxI+Cs6gT9j5hiaeT1s7QO8wfIlHzZaP44O299HgJacFUIgddtdzsxdOrXtbERFiO/hmsR0Ox7CYpB4G8VaRHcHPDvJezej14z5D8ear8badOCWPmyK4R5MdgY70bfzJnO62anYQy/rRf4IvY/R7F+kb6ajSyXnPWpAaGLMqh+vBbNjG53EDUtHeOW7VHejiFpfLlovSKLpH0ewnoGvp5qdcEBwpufUpOBMXdVEzB3Ejt1FBT2NOr3eXyWx262KXePf9ypqDYKz+TKcbV6ygqPRhp1c/xHyRTOhdLVzn+P3K1wZVq3RVPLl+puMA7H2YMOMlNxyzN7mTHyVsaJ+0VBTtpCMabKsb+pqJgiZKhe74p1WqAUPWrhbYxnSVCuUDqi5aaTtc1zcd6ifopcRqFC4LlybQFUCrKuqs6qrK2qwya4gq7UO9vxRVUoaqs2iFrUR0fH1ukP32qNrUzYlcNxlPMY6wTkJ6lX3qkx8/jj2d6tazpuNIMKn2k7SZufd9yISvwzi46Wt9ytWsQGGbc9w7rq0aFtj0iq3pA381HMfFUFNaLbw/Njt+BWdpG6jLtWPQ7DKxok71W4d91Y0LpSlYkps60xfj8PepzUsmQkcFtLyiwCzZ+KrucaTQ4CNLwDpNxwSYjYGPYxz3UiWtEnKJdG8hodJ7lsugWlX/b/AM1rgVvjlWVxfOeK2279k8d0eBnVcvSunv0Z08WXVsMRSxGrhpTqnnHquP2hrvG9cn70TEzEm6Fe9TYxyGqFc+V5ayIar5MKrxRMntR7jdV2LKxyrSQFUeVE4p9dDk/NZ/1aLaGKaxhJMWR30e9HmYgflJrOY9jxlFiw62O8bllNo44PewkHIDcnS0he2bD2bhcNSy0m+iL8rnSXPY50C9yYW1msf+s98hanpmEzRzC3XZ1w7w7N43qs2ljGj9IMgE3f1Y03lX13PtTzDixzT7jKZjalVg6vp29ziFjJJ/VbZrC7ToTPpqUaznbp48U+r0owwJaK1Nzhua4OPgFN/wCYxAt6SqOIgg+5Q1cTVf6wxNQcAyq/ya0ytsck2Krau2H1i1tFjoBMkiAfio6QN51+O9F4t9dg6uGqDm8ej/pd1vJVmEpvp/pTDnkkDnqffonlNwRa4e3YrXDqpoOR9F0XWR0bGqjqOUQrzvUfp7/iVpKnTXdAjar/ALf+a1qx30fOkVf9v/NbELoxZUrXcVySFyonleKxInxQ1fE6rLP2+Yu0+/8AGiFq7ddwKwywtrSWaan0xveT7kFi68ys83bTidCnF+Jf6lGo7saT7govjq5lFg+ohq9SAexC1MDj92Frf/m8/wCKHqbG2i4fq1bupu+SWPi1ezucbH6KGtcKxLWOiLOAIIJcd+mmq3OKcz9l/oxvpvYSz/6Ob6g7iLWAusJ9HWya9GnX9NTqUnE0w3O0sNpcYntC0DcdWYQHAO1mReN1xYeCeU5TKkx2AL2w1gPA06rTB1mCWuPZChqUazQOrXG7q5nG3Jsrn45huWAdl45yYWe2jtmg2oOsQfxzUa/FbWRxOIm35ZHsVvkmOdiDrTxJ7Wv/AMrKtrbYpgyHu0i0n3IHF7bpuEND83GI85lV609xemnWH+kGc6j2MHgCXeSrNobJe5zX1a9NwkACmHQJ1hzgJPOFmsZtPriQ7QR1reCuWY+pWYxroa25EWkgRJMqpLE2ypW7UYCQToSPCyLpbYZxVZ0f2ZRxFX0dSq6nmPUIaHNc4n1SZGU8Ft8P9G1Ob13fygfFO4QvZnX7XYEO7agknraX4LaUPo7oZjNZ8brD3/cj6P0eYYa1KxHa0f4ok0VqD6MMTmFXjDJ/q+a3wKp9i9H6OGk0Q6XQHFxJkDTkNdwVuCtJUU4LlwXLRLO1tgYYkH0FAAf/ABs8+rySDC0GTlp07fZptR7qVoJPCUI/DOykRNxGnuNty52hHVss5WgWnQd2gCh/8q8uAytIIJJkiDe0Ty81NUpElxIPq8N8DxQopGWWJ1kxonqGC2jtoAdZwad4Bkx7BlVmC6TgG8i+hbY/y3UuO6PmoS5pLXcMpjj2qud0WxGtu2Y7OfcpsVLGgx20mVWWzNdqDJLTxBG6yraVB9XRruZEEa20O+PNdR2a5jcpzSN54qbB4d7RBa6CbENmOROt1nMraNQJi9kvEjIbxw579yw22ejdWc3ozG64MjuK9WFeq0w4WNgHNjTXUcFabO0ywDrYNhsHcNxVy88E8Fq7OexrSWkAzB+EqDL2cJ1X0XToNaCCA0TpYjuBFvuTGYZpcXMZTzQOsW5TA00udTw1V7S+chgnVHgU2PqOA0Y0vNjrAB4rWbO6M42qA1tJ1O3r1BkjuNz4L2EUjIzQSDIjcbxpeO1TB07ojQm4740TtDE7B6BU6Ba95L6jSD9hgIMyBq6DxPctiGcx4qdz91ifI/JQ5XFx1DdxEHtHFLYOcJiT4lTUzz+Kgey3rfCe6FJh6W+TfmCghA7kubfu+KaLjf5IV2IaTlLhJsBobayjegsAVyHo1YkE3Hu3FIrmRaUOL25keWCm4mRBPVDtN5tv8tFEekTs2UUutMAcOJ+/RWdbDNf6wldSwzW+qI8z3krHlfCF2NrQYDJ4afG6g/LsSdRTHDXz4+SM/JnEy0SNDfgq7LXcSPQEEHe9olvEQe1VscGtq4omfSsgRLfRcvtTfUaK2wlNxb1nOLt8AAd1k0UHRppzHzUTGVWuzFzGtBEgumRv00StA1mHJsc1t5MT4J7sINY035jY+KSlWDwHMLS29wQQeKljf93kqJG6iHCI4akwd+hT3tuJJHIC3833hSF3Ez3fJLm7PcgIshOogaTYp1og37ZCcTwHjb701xnWewICN9I8QOwT5JQYtlnmePYnHTcPxxSEjSHefySBkTYnuAlPAi3vE2964ttEx5eSflG/cmHOjfDhySCm3gOc2PnCWdL24QkrSdCG83DN5fegimm2IAn8cVXVNj02vFUNIcLmHuA37geZ3K1H4gKPJB0jn90pWbPalp4Co14NNzIvIOaefLhuSq5NMa+JiFyn10EEFMqSATwRKjDY8+avRGsFpn4J7RNiJ7p81GzXxUlPhfxTM57bXgdpSejJFyY7B8U9wgEhQYV5dTDnXN796eiSDlfukpHvA3gdpI8l2YlwB0IHxTq/VFrJGaXzcAmN56oPlMKFuIg3a10/Yl198mIHj3KSjRa67hJn3G1kHtnFvZAaYFtw+SQHU6k7i32r+5OsftdwgKCgOoHb4F11KqXOLSbeHHeEQJg1o4DhrPgbp2bjPaeqm0rEgQAkc43ufhv3JkkjgRHACfNMfyBPafmU3FuyskRaIsOIUNBxNSDcSRBvx0nRKmnDYPrQPsxv7Uop8ieZv7gpH2iLKGiM2bNeDH4CNAjZAALgTyt/TJhTtqHSFEbBR0DLZJOrve7d3IAiRfzgFco2mDC5Af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2052" name="Picture 4" descr="H:\DCIM\Camera\IMG_20140427_232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56992"/>
            <a:ext cx="4248473" cy="2999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449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Personalizado 2">
      <a:dk1>
        <a:srgbClr val="000000"/>
      </a:dk1>
      <a:lt1>
        <a:sysClr val="window" lastClr="FFFFFF"/>
      </a:lt1>
      <a:dk2>
        <a:srgbClr val="04617B"/>
      </a:dk2>
      <a:lt2>
        <a:srgbClr val="DBF5F9"/>
      </a:lt2>
      <a:accent1>
        <a:srgbClr val="009DD9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418</TotalTime>
  <Words>330</Words>
  <Application>Microsoft Office PowerPoint</Application>
  <PresentationFormat>Apresentação no Ecrã (4:3)</PresentationFormat>
  <Paragraphs>132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7" baseType="lpstr">
      <vt:lpstr>Viagem</vt:lpstr>
      <vt:lpstr>PROJETO RUAS DA LEZÍRIA </vt:lpstr>
      <vt:lpstr>PROJETO RUAS DA LEZÍRIA </vt:lpstr>
      <vt:lpstr>RUA PROFESSOR ARTUR SIMÕES,   a rua com maior  longevidade da Lapa</vt:lpstr>
      <vt:lpstr>O nome da rua é conhecido desde 1960 em homenagem a um ilustre professor do magistério primário.  “A rua professor ArturSimões já era bastante povoada desde a época de 1960.” “Nessa altura o professor primário Artur Simões realizou imensos projetos com os seus alunos.” “O professor Artur Simões também prestou um enorme contributo na realização e organização de eventos culturais na Lapa .” FONTE: Dona emília calisto,  colaboradora da União de freguesias lapa e  ereira </vt:lpstr>
      <vt:lpstr>A rua Professor Artur Simões é uma das ruas mais povoadas da Lapa, contudo, é uma zona rural e tem pouco movimento.    A Arquitetura  da rua permanece  a da década de 40 , e a construção mais recente é um pequeno armazém da junta de freguesia e duas casas particulares.     </vt:lpstr>
      <vt:lpstr>Na rua professor Artur Simões situam-se as instituições educacionais da Lapa:  Escola Primária ,  Jardim de infância e  ATL.</vt:lpstr>
      <vt:lpstr>A meio metro da Escola Primária persiste a secular fonte velha.  Permanece intacta, serena e silenciosa! </vt:lpstr>
      <vt:lpstr>Comércio e profissões  Na Lapa, os mais idosos vivem da agricultura.  Durante muitos anos os habitantes da Lapa e da rua Prof. Artur Simões viveram da prática da agricultura. Atualmente o comércio, embora em pequena escala, já deu lugar a novas profissões e a outra dinâmica da pequena aldeia:  </vt:lpstr>
      <vt:lpstr>Comércio e profissões  Em frente à Escola Primária existe ainda uma oficina de mecânica. Sempre com carros na rua, mas nunca se ouve barulho de trabalhadores!</vt:lpstr>
      <vt:lpstr>A extremo norte da rua  situa-se uma pequena loja de comércio. </vt:lpstr>
      <vt:lpstr>A sul da rua fica o consagrado restaurante/pensão  Quinta da Lapa. Uma  aposta no turismo rural, que atrai alguns visitantes à Lapa. Criou alguns postos de trabalho para os habitantes locais.  </vt:lpstr>
      <vt:lpstr>GENTES DA LAPA</vt:lpstr>
      <vt:lpstr>Há um silêncio retumbante há pais apressados em rápida correria casa, trabalho -  buscar filhos à escola! </vt:lpstr>
      <vt:lpstr> As pessoas são reservadas, e sempre apressadas, ora da casa para o trabalho, ora do trabalho para a escola, onde vão buscar os filhos ao final do dia.   </vt:lpstr>
      <vt:lpstr>Apresentação do PowerPoint</vt:lpstr>
      <vt:lpstr>PESQUISAS E ENTREVISTAS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 RUAS DA LEZÍRIA 3º/4º B EB1 LAPA</dc:title>
  <dc:creator>Katia</dc:creator>
  <cp:lastModifiedBy>Carla Pasion Neves</cp:lastModifiedBy>
  <cp:revision>49</cp:revision>
  <dcterms:created xsi:type="dcterms:W3CDTF">2014-03-21T13:04:15Z</dcterms:created>
  <dcterms:modified xsi:type="dcterms:W3CDTF">2014-05-05T09:37:10Z</dcterms:modified>
</cp:coreProperties>
</file>